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4"/>
  </p:sldMasterIdLst>
  <p:notesMasterIdLst>
    <p:notesMasterId r:id="rId12"/>
  </p:notesMasterIdLst>
  <p:sldIdLst>
    <p:sldId id="3326" r:id="rId5"/>
    <p:sldId id="3312" r:id="rId6"/>
    <p:sldId id="3327" r:id="rId7"/>
    <p:sldId id="256" r:id="rId8"/>
    <p:sldId id="3328" r:id="rId9"/>
    <p:sldId id="3319" r:id="rId10"/>
    <p:sldId id="3309" r:id="rId11"/>
  </p:sldIdLst>
  <p:sldSz cx="24377650" cy="13716000"/>
  <p:notesSz cx="7004050" cy="929005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958" userDrawn="1">
          <p15:clr>
            <a:srgbClr val="A4A3A4"/>
          </p15:clr>
        </p15:guide>
        <p15:guide id="53" orient="horz" pos="480" userDrawn="1">
          <p15:clr>
            <a:srgbClr val="A4A3A4"/>
          </p15:clr>
        </p15:guide>
        <p15:guide id="54" orient="horz" pos="8160" userDrawn="1">
          <p15:clr>
            <a:srgbClr val="A4A3A4"/>
          </p15:clr>
        </p15:guide>
        <p15:guide id="55" pos="143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6425"/>
    <a:srgbClr val="CCF6FF"/>
    <a:srgbClr val="5178B3"/>
    <a:srgbClr val="2CB3EB"/>
    <a:srgbClr val="FC0D1B"/>
    <a:srgbClr val="FA7B87"/>
    <a:srgbClr val="FB4756"/>
    <a:srgbClr val="CA252D"/>
    <a:srgbClr val="FA4069"/>
    <a:srgbClr val="F63D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95AF9A-1BC4-4BCE-A114-C455E21A6F62}" v="54" dt="2021-04-09T06:28:49.801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22" autoAdjust="0"/>
    <p:restoredTop sz="95439" autoAdjust="0"/>
  </p:normalViewPr>
  <p:slideViewPr>
    <p:cSldViewPr snapToGrid="0" snapToObjects="1">
      <p:cViewPr varScale="1">
        <p:scale>
          <a:sx n="33" d="100"/>
          <a:sy n="33" d="100"/>
        </p:scale>
        <p:origin x="780" y="72"/>
      </p:cViewPr>
      <p:guideLst>
        <p:guide pos="958"/>
        <p:guide orient="horz" pos="480"/>
        <p:guide orient="horz" pos="8160"/>
        <p:guide pos="14398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A51E32-7937-443B-8C41-3D636BDE7E74}" type="doc">
      <dgm:prSet loTypeId="urn:microsoft.com/office/officeart/2005/8/layout/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DEE1E1FF-5D24-436B-96EB-BC84A39AB51A}">
      <dgm:prSet phldrT="[Text]" custT="1"/>
      <dgm:spPr/>
      <dgm:t>
        <a:bodyPr/>
        <a:lstStyle/>
        <a:p>
          <a:r>
            <a:rPr lang="en-AU" sz="3200" b="1" dirty="0"/>
            <a:t>Plan</a:t>
          </a:r>
        </a:p>
      </dgm:t>
    </dgm:pt>
    <dgm:pt modelId="{1184F7C1-F94A-46C2-B179-8419A1C95742}" type="parTrans" cxnId="{1250A48F-089C-4F40-AE9D-726F725919E8}">
      <dgm:prSet/>
      <dgm:spPr/>
      <dgm:t>
        <a:bodyPr/>
        <a:lstStyle/>
        <a:p>
          <a:endParaRPr lang="en-AU"/>
        </a:p>
      </dgm:t>
    </dgm:pt>
    <dgm:pt modelId="{0D5D055C-15FB-4D5B-B88F-D821D8C8C287}" type="sibTrans" cxnId="{1250A48F-089C-4F40-AE9D-726F725919E8}">
      <dgm:prSet/>
      <dgm:spPr/>
      <dgm:t>
        <a:bodyPr/>
        <a:lstStyle/>
        <a:p>
          <a:endParaRPr lang="en-AU"/>
        </a:p>
      </dgm:t>
    </dgm:pt>
    <dgm:pt modelId="{C7194308-669C-4AF9-98E0-CBAEBBB8E977}">
      <dgm:prSet phldrT="[Text]" custT="1"/>
      <dgm:spPr/>
      <dgm:t>
        <a:bodyPr/>
        <a:lstStyle/>
        <a:p>
          <a:r>
            <a:rPr lang="en-AU" sz="2400" dirty="0"/>
            <a:t>Background reading and briefing</a:t>
          </a:r>
        </a:p>
      </dgm:t>
    </dgm:pt>
    <dgm:pt modelId="{144FF782-52A6-46A9-935D-82A1BC462ACD}" type="parTrans" cxnId="{F63D4370-5574-47CB-9D6D-070EB6E13520}">
      <dgm:prSet/>
      <dgm:spPr/>
      <dgm:t>
        <a:bodyPr/>
        <a:lstStyle/>
        <a:p>
          <a:endParaRPr lang="en-AU"/>
        </a:p>
      </dgm:t>
    </dgm:pt>
    <dgm:pt modelId="{7DDA776F-CF9C-43CA-B883-D395FF388B44}" type="sibTrans" cxnId="{F63D4370-5574-47CB-9D6D-070EB6E13520}">
      <dgm:prSet/>
      <dgm:spPr/>
      <dgm:t>
        <a:bodyPr/>
        <a:lstStyle/>
        <a:p>
          <a:endParaRPr lang="en-AU"/>
        </a:p>
      </dgm:t>
    </dgm:pt>
    <dgm:pt modelId="{B1C98E48-F9B4-4B4A-BB25-9D9948878078}">
      <dgm:prSet phldrT="[Text]" custT="1"/>
      <dgm:spPr/>
      <dgm:t>
        <a:bodyPr/>
        <a:lstStyle/>
        <a:p>
          <a:r>
            <a:rPr lang="en-AU" sz="3200" b="1" dirty="0"/>
            <a:t>Review</a:t>
          </a:r>
        </a:p>
      </dgm:t>
    </dgm:pt>
    <dgm:pt modelId="{89762421-6DD6-43A4-8A2E-BB79952ECF74}" type="parTrans" cxnId="{D1C3C7D1-0A2B-47F1-B3CA-5672D61A1A7D}">
      <dgm:prSet/>
      <dgm:spPr/>
      <dgm:t>
        <a:bodyPr/>
        <a:lstStyle/>
        <a:p>
          <a:endParaRPr lang="en-AU"/>
        </a:p>
      </dgm:t>
    </dgm:pt>
    <dgm:pt modelId="{A4777E00-AB6B-4515-B3DC-2EA0A8138364}" type="sibTrans" cxnId="{D1C3C7D1-0A2B-47F1-B3CA-5672D61A1A7D}">
      <dgm:prSet/>
      <dgm:spPr/>
      <dgm:t>
        <a:bodyPr/>
        <a:lstStyle/>
        <a:p>
          <a:endParaRPr lang="en-AU"/>
        </a:p>
      </dgm:t>
    </dgm:pt>
    <dgm:pt modelId="{54AB7892-DED5-4423-BA09-433E98281FC3}">
      <dgm:prSet phldrT="[Text]" custT="1"/>
      <dgm:spPr/>
      <dgm:t>
        <a:bodyPr/>
        <a:lstStyle/>
        <a:p>
          <a:r>
            <a:rPr lang="en-AU" sz="2400" dirty="0"/>
            <a:t>Interview 34 stakeholders 1-on-1</a:t>
          </a:r>
        </a:p>
      </dgm:t>
    </dgm:pt>
    <dgm:pt modelId="{410B980A-6D39-4BE0-8CA8-264CB8B40A72}" type="parTrans" cxnId="{FBA7CD37-5E1E-47A1-9347-6149201FDC6A}">
      <dgm:prSet/>
      <dgm:spPr/>
      <dgm:t>
        <a:bodyPr/>
        <a:lstStyle/>
        <a:p>
          <a:endParaRPr lang="en-AU"/>
        </a:p>
      </dgm:t>
    </dgm:pt>
    <dgm:pt modelId="{FC96FAE3-3597-4D97-8EB9-91ED24A7C075}" type="sibTrans" cxnId="{FBA7CD37-5E1E-47A1-9347-6149201FDC6A}">
      <dgm:prSet/>
      <dgm:spPr/>
      <dgm:t>
        <a:bodyPr/>
        <a:lstStyle/>
        <a:p>
          <a:endParaRPr lang="en-AU"/>
        </a:p>
      </dgm:t>
    </dgm:pt>
    <dgm:pt modelId="{DBEE08A1-67B2-4B84-B728-A177B994167F}">
      <dgm:prSet phldrT="[Text]" custT="1"/>
      <dgm:spPr/>
      <dgm:t>
        <a:bodyPr/>
        <a:lstStyle/>
        <a:p>
          <a:r>
            <a:rPr lang="en-AU" sz="3200" b="1" dirty="0"/>
            <a:t>Compare</a:t>
          </a:r>
        </a:p>
      </dgm:t>
    </dgm:pt>
    <dgm:pt modelId="{1228E514-C691-4718-AF96-793178446395}" type="parTrans" cxnId="{8092F8E1-5D7F-47ED-9A58-ACA546F17107}">
      <dgm:prSet/>
      <dgm:spPr/>
      <dgm:t>
        <a:bodyPr/>
        <a:lstStyle/>
        <a:p>
          <a:endParaRPr lang="en-AU"/>
        </a:p>
      </dgm:t>
    </dgm:pt>
    <dgm:pt modelId="{AC6B9835-9670-4866-A803-5C15A48A4FF0}" type="sibTrans" cxnId="{8092F8E1-5D7F-47ED-9A58-ACA546F17107}">
      <dgm:prSet/>
      <dgm:spPr/>
      <dgm:t>
        <a:bodyPr/>
        <a:lstStyle/>
        <a:p>
          <a:endParaRPr lang="en-AU"/>
        </a:p>
      </dgm:t>
    </dgm:pt>
    <dgm:pt modelId="{1548D031-EACB-453A-954A-6D750492846B}">
      <dgm:prSet phldrT="[Text]" custT="1"/>
      <dgm:spPr/>
      <dgm:t>
        <a:bodyPr/>
        <a:lstStyle/>
        <a:p>
          <a:r>
            <a:rPr lang="en-AU" sz="2400" dirty="0"/>
            <a:t>Investigate two comparator organisations</a:t>
          </a:r>
        </a:p>
      </dgm:t>
    </dgm:pt>
    <dgm:pt modelId="{E7869FB4-6D0D-4CB5-806E-D195C21E2CBA}" type="parTrans" cxnId="{5647DFD4-9107-4866-8AA8-5256D3AF6B14}">
      <dgm:prSet/>
      <dgm:spPr/>
      <dgm:t>
        <a:bodyPr/>
        <a:lstStyle/>
        <a:p>
          <a:endParaRPr lang="en-AU"/>
        </a:p>
      </dgm:t>
    </dgm:pt>
    <dgm:pt modelId="{7F6B5F84-ED10-4617-A586-DA9B37148B66}" type="sibTrans" cxnId="{5647DFD4-9107-4866-8AA8-5256D3AF6B14}">
      <dgm:prSet/>
      <dgm:spPr/>
      <dgm:t>
        <a:bodyPr/>
        <a:lstStyle/>
        <a:p>
          <a:endParaRPr lang="en-AU"/>
        </a:p>
      </dgm:t>
    </dgm:pt>
    <dgm:pt modelId="{FD918DB8-8A44-4BA0-91DA-53F7433F857A}">
      <dgm:prSet phldrT="[Text]" custT="1"/>
      <dgm:spPr/>
      <dgm:t>
        <a:bodyPr/>
        <a:lstStyle/>
        <a:p>
          <a:r>
            <a:rPr lang="en-AU" sz="3200" b="1" dirty="0"/>
            <a:t>Co-design</a:t>
          </a:r>
        </a:p>
      </dgm:t>
    </dgm:pt>
    <dgm:pt modelId="{1562C2D2-1D7B-477C-AABC-0DD9F3688928}" type="parTrans" cxnId="{721B12BC-A392-4530-8381-16B87CB0A415}">
      <dgm:prSet/>
      <dgm:spPr/>
      <dgm:t>
        <a:bodyPr/>
        <a:lstStyle/>
        <a:p>
          <a:endParaRPr lang="en-AU"/>
        </a:p>
      </dgm:t>
    </dgm:pt>
    <dgm:pt modelId="{6FEDD3CC-8E2A-4B24-BEA3-3838615F7C3D}" type="sibTrans" cxnId="{721B12BC-A392-4530-8381-16B87CB0A415}">
      <dgm:prSet/>
      <dgm:spPr/>
      <dgm:t>
        <a:bodyPr/>
        <a:lstStyle/>
        <a:p>
          <a:endParaRPr lang="en-AU"/>
        </a:p>
      </dgm:t>
    </dgm:pt>
    <dgm:pt modelId="{279462CD-AF54-4B93-8B14-1C3A7A424D05}">
      <dgm:prSet phldrT="[Text]" custT="1"/>
      <dgm:spPr/>
      <dgm:t>
        <a:bodyPr/>
        <a:lstStyle/>
        <a:p>
          <a:r>
            <a:rPr lang="en-AU" sz="3200" b="1" dirty="0"/>
            <a:t>Document</a:t>
          </a:r>
        </a:p>
      </dgm:t>
    </dgm:pt>
    <dgm:pt modelId="{4A11868D-57B5-40A6-BCB6-43825B267939}" type="parTrans" cxnId="{7BC5921A-431B-43BA-ABC9-835BD2000A11}">
      <dgm:prSet/>
      <dgm:spPr/>
      <dgm:t>
        <a:bodyPr/>
        <a:lstStyle/>
        <a:p>
          <a:endParaRPr lang="en-AU"/>
        </a:p>
      </dgm:t>
    </dgm:pt>
    <dgm:pt modelId="{5F17FDD2-4356-45CC-87D8-66B9269BBEE6}" type="sibTrans" cxnId="{7BC5921A-431B-43BA-ABC9-835BD2000A11}">
      <dgm:prSet/>
      <dgm:spPr/>
      <dgm:t>
        <a:bodyPr/>
        <a:lstStyle/>
        <a:p>
          <a:endParaRPr lang="en-AU"/>
        </a:p>
      </dgm:t>
    </dgm:pt>
    <dgm:pt modelId="{8098B799-DE88-4560-92E8-C04EA321E2E5}">
      <dgm:prSet phldrT="[Text]" custT="1"/>
      <dgm:spPr/>
      <dgm:t>
        <a:bodyPr/>
        <a:lstStyle/>
        <a:p>
          <a:r>
            <a:rPr lang="en-AU" sz="2400" dirty="0"/>
            <a:t>Engage Council in making recommendations for new governance arrangements</a:t>
          </a:r>
        </a:p>
      </dgm:t>
    </dgm:pt>
    <dgm:pt modelId="{53D231AA-6B36-424B-9A24-C2B15F2F08AB}" type="parTrans" cxnId="{B7AD4F6C-FCD7-47D1-A65E-D30339D9FDF9}">
      <dgm:prSet/>
      <dgm:spPr/>
      <dgm:t>
        <a:bodyPr/>
        <a:lstStyle/>
        <a:p>
          <a:endParaRPr lang="en-AU"/>
        </a:p>
      </dgm:t>
    </dgm:pt>
    <dgm:pt modelId="{56F138DD-3F66-437F-8693-60C1FDE743FF}" type="sibTrans" cxnId="{B7AD4F6C-FCD7-47D1-A65E-D30339D9FDF9}">
      <dgm:prSet/>
      <dgm:spPr/>
      <dgm:t>
        <a:bodyPr/>
        <a:lstStyle/>
        <a:p>
          <a:endParaRPr lang="en-AU"/>
        </a:p>
      </dgm:t>
    </dgm:pt>
    <dgm:pt modelId="{2F169BAD-8DC3-43C4-92F5-786430EEABBA}">
      <dgm:prSet phldrT="[Text]" custT="1"/>
      <dgm:spPr/>
      <dgm:t>
        <a:bodyPr/>
        <a:lstStyle/>
        <a:p>
          <a:r>
            <a:rPr lang="en-AU" sz="2400" dirty="0"/>
            <a:t>Deliver findings</a:t>
          </a:r>
        </a:p>
      </dgm:t>
    </dgm:pt>
    <dgm:pt modelId="{C899B74A-F538-4548-9CD0-8BD24D758697}" type="parTrans" cxnId="{5E87E036-6B38-4314-8130-DA6DA96459F7}">
      <dgm:prSet/>
      <dgm:spPr/>
      <dgm:t>
        <a:bodyPr/>
        <a:lstStyle/>
        <a:p>
          <a:endParaRPr lang="en-AU"/>
        </a:p>
      </dgm:t>
    </dgm:pt>
    <dgm:pt modelId="{12313009-DB9B-4A38-A1C2-273268A1FE80}" type="sibTrans" cxnId="{5E87E036-6B38-4314-8130-DA6DA96459F7}">
      <dgm:prSet/>
      <dgm:spPr/>
      <dgm:t>
        <a:bodyPr/>
        <a:lstStyle/>
        <a:p>
          <a:endParaRPr lang="en-AU"/>
        </a:p>
      </dgm:t>
    </dgm:pt>
    <dgm:pt modelId="{681586DF-72F1-4EA1-8029-4886D443A2D5}">
      <dgm:prSet phldrT="[Text]" custT="1"/>
      <dgm:spPr/>
      <dgm:t>
        <a:bodyPr/>
        <a:lstStyle/>
        <a:p>
          <a:r>
            <a:rPr lang="en-AU" sz="2400" dirty="0"/>
            <a:t>Develop ‘Propositions for Change’</a:t>
          </a:r>
        </a:p>
      </dgm:t>
    </dgm:pt>
    <dgm:pt modelId="{7BF86712-2A9C-4BFD-B752-127ED1887310}" type="parTrans" cxnId="{40E350A2-07CF-4460-9218-E4F476496F10}">
      <dgm:prSet/>
      <dgm:spPr/>
      <dgm:t>
        <a:bodyPr/>
        <a:lstStyle/>
        <a:p>
          <a:endParaRPr lang="en-AU"/>
        </a:p>
      </dgm:t>
    </dgm:pt>
    <dgm:pt modelId="{44621A3E-448D-47ED-8770-E7FF4F28FA23}" type="sibTrans" cxnId="{40E350A2-07CF-4460-9218-E4F476496F10}">
      <dgm:prSet/>
      <dgm:spPr/>
      <dgm:t>
        <a:bodyPr/>
        <a:lstStyle/>
        <a:p>
          <a:endParaRPr lang="en-AU"/>
        </a:p>
      </dgm:t>
    </dgm:pt>
    <dgm:pt modelId="{263AC572-02A1-4D39-B6F2-4F16C2DA7B02}">
      <dgm:prSet phldrT="[Text]" custT="1"/>
      <dgm:spPr/>
      <dgm:t>
        <a:bodyPr/>
        <a:lstStyle/>
        <a:p>
          <a:r>
            <a:rPr lang="en-AU" sz="2400" dirty="0"/>
            <a:t>Translate ‘Propositions for Change’ into legal documents</a:t>
          </a:r>
        </a:p>
      </dgm:t>
    </dgm:pt>
    <dgm:pt modelId="{516F19D4-19C2-44A4-BDB4-39D1B47A762B}" type="parTrans" cxnId="{88F8C048-5C16-483F-A133-5D35171D8B65}">
      <dgm:prSet/>
      <dgm:spPr/>
      <dgm:t>
        <a:bodyPr/>
        <a:lstStyle/>
        <a:p>
          <a:endParaRPr lang="en-AU"/>
        </a:p>
      </dgm:t>
    </dgm:pt>
    <dgm:pt modelId="{23A1417A-43A7-4E6D-8B78-1FA3451F11EB}" type="sibTrans" cxnId="{88F8C048-5C16-483F-A133-5D35171D8B65}">
      <dgm:prSet/>
      <dgm:spPr/>
      <dgm:t>
        <a:bodyPr/>
        <a:lstStyle/>
        <a:p>
          <a:endParaRPr lang="en-AU"/>
        </a:p>
      </dgm:t>
    </dgm:pt>
    <dgm:pt modelId="{B9087C5D-FE9C-4A3B-B62E-FF72AEDCAD03}">
      <dgm:prSet phldrT="[Text]" custT="1"/>
      <dgm:spPr/>
      <dgm:t>
        <a:bodyPr/>
        <a:lstStyle/>
        <a:p>
          <a:r>
            <a:rPr lang="en-AU" sz="2400" dirty="0"/>
            <a:t>Undertake additional consultation as needed</a:t>
          </a:r>
        </a:p>
      </dgm:t>
    </dgm:pt>
    <dgm:pt modelId="{EE29B3E3-470C-4344-A03F-AF35A3BA0195}" type="parTrans" cxnId="{31B4BDC3-BBBD-48B5-A8D3-FD69784508B0}">
      <dgm:prSet/>
      <dgm:spPr/>
      <dgm:t>
        <a:bodyPr/>
        <a:lstStyle/>
        <a:p>
          <a:endParaRPr lang="en-AU"/>
        </a:p>
      </dgm:t>
    </dgm:pt>
    <dgm:pt modelId="{7CEF6A78-39E9-44F7-9C97-476DD89FB341}" type="sibTrans" cxnId="{31B4BDC3-BBBD-48B5-A8D3-FD69784508B0}">
      <dgm:prSet/>
      <dgm:spPr/>
      <dgm:t>
        <a:bodyPr/>
        <a:lstStyle/>
        <a:p>
          <a:endParaRPr lang="en-AU"/>
        </a:p>
      </dgm:t>
    </dgm:pt>
    <dgm:pt modelId="{70A83BFF-66BE-4716-BFFD-AA3455CE9D68}">
      <dgm:prSet phldrT="[Text]" custT="1"/>
      <dgm:spPr/>
      <dgm:t>
        <a:bodyPr/>
        <a:lstStyle/>
        <a:p>
          <a:r>
            <a:rPr lang="en-AU" sz="2400" dirty="0"/>
            <a:t>Test the appetite for Governance renewal</a:t>
          </a:r>
        </a:p>
      </dgm:t>
    </dgm:pt>
    <dgm:pt modelId="{62D284D2-9E11-4089-844B-C801D7D5B1BA}" type="parTrans" cxnId="{792F1163-AC59-4189-BD0A-E9BB6E45C746}">
      <dgm:prSet/>
      <dgm:spPr/>
      <dgm:t>
        <a:bodyPr/>
        <a:lstStyle/>
        <a:p>
          <a:endParaRPr lang="en-AU"/>
        </a:p>
      </dgm:t>
    </dgm:pt>
    <dgm:pt modelId="{02C78002-2A12-4641-BCC0-D2B4E009585B}" type="sibTrans" cxnId="{792F1163-AC59-4189-BD0A-E9BB6E45C746}">
      <dgm:prSet/>
      <dgm:spPr/>
      <dgm:t>
        <a:bodyPr/>
        <a:lstStyle/>
        <a:p>
          <a:endParaRPr lang="en-AU"/>
        </a:p>
      </dgm:t>
    </dgm:pt>
    <dgm:pt modelId="{2B927295-181C-4135-A236-A8AD4A9976E7}">
      <dgm:prSet phldrT="[Text]" custT="1"/>
      <dgm:spPr/>
      <dgm:t>
        <a:bodyPr/>
        <a:lstStyle/>
        <a:p>
          <a:r>
            <a:rPr lang="en-AU" sz="2400" dirty="0"/>
            <a:t>Publish a discussion paper</a:t>
          </a:r>
        </a:p>
      </dgm:t>
    </dgm:pt>
    <dgm:pt modelId="{B8C64A1E-1844-44F8-BF7E-8BA95043DE09}" type="parTrans" cxnId="{FF856D4F-27B5-4BAF-BCE0-62FBBE6A4EBA}">
      <dgm:prSet/>
      <dgm:spPr/>
      <dgm:t>
        <a:bodyPr/>
        <a:lstStyle/>
        <a:p>
          <a:endParaRPr lang="en-AU"/>
        </a:p>
      </dgm:t>
    </dgm:pt>
    <dgm:pt modelId="{39BF6146-1ED5-44FB-B13A-E70A218A6244}" type="sibTrans" cxnId="{FF856D4F-27B5-4BAF-BCE0-62FBBE6A4EBA}">
      <dgm:prSet/>
      <dgm:spPr/>
      <dgm:t>
        <a:bodyPr/>
        <a:lstStyle/>
        <a:p>
          <a:endParaRPr lang="en-AU"/>
        </a:p>
      </dgm:t>
    </dgm:pt>
    <dgm:pt modelId="{CAC7740B-0AA7-41D3-B955-AAC5237C074E}">
      <dgm:prSet phldrT="[Text]" custT="1"/>
      <dgm:spPr/>
      <dgm:t>
        <a:bodyPr/>
        <a:lstStyle/>
        <a:p>
          <a:r>
            <a:rPr lang="en-AU" sz="3200" b="1" dirty="0"/>
            <a:t>Consult</a:t>
          </a:r>
        </a:p>
      </dgm:t>
    </dgm:pt>
    <dgm:pt modelId="{F9BCD0BC-4890-4338-83AD-6F831C65D1A7}" type="parTrans" cxnId="{265C9BC5-7193-4871-86B1-FCA26EE4C63D}">
      <dgm:prSet/>
      <dgm:spPr/>
      <dgm:t>
        <a:bodyPr/>
        <a:lstStyle/>
        <a:p>
          <a:endParaRPr lang="en-AU"/>
        </a:p>
      </dgm:t>
    </dgm:pt>
    <dgm:pt modelId="{BD6A3472-9B36-4CEB-8D18-35B0FA86C5E4}" type="sibTrans" cxnId="{265C9BC5-7193-4871-86B1-FCA26EE4C63D}">
      <dgm:prSet/>
      <dgm:spPr/>
      <dgm:t>
        <a:bodyPr/>
        <a:lstStyle/>
        <a:p>
          <a:endParaRPr lang="en-AU"/>
        </a:p>
      </dgm:t>
    </dgm:pt>
    <dgm:pt modelId="{E04D75A6-FC74-425C-AADE-52E52A6ED149}">
      <dgm:prSet phldrT="[Text]" custT="1"/>
      <dgm:spPr/>
      <dgm:t>
        <a:bodyPr/>
        <a:lstStyle/>
        <a:p>
          <a:r>
            <a:rPr lang="en-AU" sz="2400" b="0" dirty="0"/>
            <a:t>Undertake parallel consultation on the role and structure of regional bodies</a:t>
          </a:r>
        </a:p>
      </dgm:t>
    </dgm:pt>
    <dgm:pt modelId="{D853DE4B-209F-4143-B3F4-F0910AA326AA}" type="parTrans" cxnId="{417B7019-E1A4-4FD7-BC64-8B2DC153EC7C}">
      <dgm:prSet/>
      <dgm:spPr/>
      <dgm:t>
        <a:bodyPr/>
        <a:lstStyle/>
        <a:p>
          <a:endParaRPr lang="en-AU"/>
        </a:p>
      </dgm:t>
    </dgm:pt>
    <dgm:pt modelId="{ED0B667C-FBC6-412C-82D9-BBE13FACA121}" type="sibTrans" cxnId="{417B7019-E1A4-4FD7-BC64-8B2DC153EC7C}">
      <dgm:prSet/>
      <dgm:spPr/>
      <dgm:t>
        <a:bodyPr/>
        <a:lstStyle/>
        <a:p>
          <a:endParaRPr lang="en-AU"/>
        </a:p>
      </dgm:t>
    </dgm:pt>
    <dgm:pt modelId="{0D5B4BC6-746C-4D6C-9495-45B440DCA628}">
      <dgm:prSet phldrT="[Text]" custT="1"/>
      <dgm:spPr/>
      <dgm:t>
        <a:bodyPr/>
        <a:lstStyle/>
        <a:p>
          <a:r>
            <a:rPr lang="en-AU" sz="2400" b="0" dirty="0"/>
            <a:t>Consult on boundary issues</a:t>
          </a:r>
        </a:p>
      </dgm:t>
    </dgm:pt>
    <dgm:pt modelId="{3B409A26-07BA-4A84-9D1E-13C905D33959}" type="parTrans" cxnId="{E5936D04-1B68-4967-8EE6-848ACC859653}">
      <dgm:prSet/>
      <dgm:spPr/>
      <dgm:t>
        <a:bodyPr/>
        <a:lstStyle/>
        <a:p>
          <a:endParaRPr lang="en-AU"/>
        </a:p>
      </dgm:t>
    </dgm:pt>
    <dgm:pt modelId="{65260D86-DF7E-4E03-8B59-33338DCA4D1D}" type="sibTrans" cxnId="{E5936D04-1B68-4967-8EE6-848ACC859653}">
      <dgm:prSet/>
      <dgm:spPr/>
      <dgm:t>
        <a:bodyPr/>
        <a:lstStyle/>
        <a:p>
          <a:endParaRPr lang="en-AU"/>
        </a:p>
      </dgm:t>
    </dgm:pt>
    <dgm:pt modelId="{217EE66C-CFEF-44F8-B6CB-7E2BF897A9CC}" type="pres">
      <dgm:prSet presAssocID="{8DA51E32-7937-443B-8C41-3D636BDE7E74}" presName="linearFlow" presStyleCnt="0">
        <dgm:presLayoutVars>
          <dgm:dir/>
          <dgm:animLvl val="lvl"/>
          <dgm:resizeHandles val="exact"/>
        </dgm:presLayoutVars>
      </dgm:prSet>
      <dgm:spPr/>
    </dgm:pt>
    <dgm:pt modelId="{F51AD795-7E1D-4E70-B185-E1403433E799}" type="pres">
      <dgm:prSet presAssocID="{DEE1E1FF-5D24-436B-96EB-BC84A39AB51A}" presName="composite" presStyleCnt="0"/>
      <dgm:spPr/>
    </dgm:pt>
    <dgm:pt modelId="{E188C4D5-42B3-42A8-AC02-C43E584CDDBB}" type="pres">
      <dgm:prSet presAssocID="{DEE1E1FF-5D24-436B-96EB-BC84A39AB51A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4C7F4F18-EF4E-4E87-AF84-AA0788104331}" type="pres">
      <dgm:prSet presAssocID="{DEE1E1FF-5D24-436B-96EB-BC84A39AB51A}" presName="parSh" presStyleLbl="node1" presStyleIdx="0" presStyleCnt="6"/>
      <dgm:spPr/>
    </dgm:pt>
    <dgm:pt modelId="{05EF6B04-D68B-4E02-A40A-CA5F4C673853}" type="pres">
      <dgm:prSet presAssocID="{DEE1E1FF-5D24-436B-96EB-BC84A39AB51A}" presName="desTx" presStyleLbl="fgAcc1" presStyleIdx="0" presStyleCnt="6">
        <dgm:presLayoutVars>
          <dgm:bulletEnabled val="1"/>
        </dgm:presLayoutVars>
      </dgm:prSet>
      <dgm:spPr/>
    </dgm:pt>
    <dgm:pt modelId="{D0AB754C-E3A0-401E-AA4E-757B704A4374}" type="pres">
      <dgm:prSet presAssocID="{0D5D055C-15FB-4D5B-B88F-D821D8C8C287}" presName="sibTrans" presStyleLbl="sibTrans2D1" presStyleIdx="0" presStyleCnt="5"/>
      <dgm:spPr/>
    </dgm:pt>
    <dgm:pt modelId="{A0B480DB-47C5-4222-80ED-78E83C721984}" type="pres">
      <dgm:prSet presAssocID="{0D5D055C-15FB-4D5B-B88F-D821D8C8C287}" presName="connTx" presStyleLbl="sibTrans2D1" presStyleIdx="0" presStyleCnt="5"/>
      <dgm:spPr/>
    </dgm:pt>
    <dgm:pt modelId="{579B6057-51C0-4677-B082-8F5E31298196}" type="pres">
      <dgm:prSet presAssocID="{B1C98E48-F9B4-4B4A-BB25-9D9948878078}" presName="composite" presStyleCnt="0"/>
      <dgm:spPr/>
    </dgm:pt>
    <dgm:pt modelId="{27170BD9-F009-4B8B-86B7-8D7B4A347997}" type="pres">
      <dgm:prSet presAssocID="{B1C98E48-F9B4-4B4A-BB25-9D9948878078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F9D242F8-7D86-497F-8EC3-0DC7F5CFCEF5}" type="pres">
      <dgm:prSet presAssocID="{B1C98E48-F9B4-4B4A-BB25-9D9948878078}" presName="parSh" presStyleLbl="node1" presStyleIdx="1" presStyleCnt="6"/>
      <dgm:spPr/>
    </dgm:pt>
    <dgm:pt modelId="{454CEB3A-BF88-4A11-8EEC-37FC215526C1}" type="pres">
      <dgm:prSet presAssocID="{B1C98E48-F9B4-4B4A-BB25-9D9948878078}" presName="desTx" presStyleLbl="fgAcc1" presStyleIdx="1" presStyleCnt="6">
        <dgm:presLayoutVars>
          <dgm:bulletEnabled val="1"/>
        </dgm:presLayoutVars>
      </dgm:prSet>
      <dgm:spPr/>
    </dgm:pt>
    <dgm:pt modelId="{5A1B5370-685C-469F-9707-7A010AEC9EAE}" type="pres">
      <dgm:prSet presAssocID="{A4777E00-AB6B-4515-B3DC-2EA0A8138364}" presName="sibTrans" presStyleLbl="sibTrans2D1" presStyleIdx="1" presStyleCnt="5"/>
      <dgm:spPr/>
    </dgm:pt>
    <dgm:pt modelId="{F658B5B7-4D91-4098-8659-F784F5B50968}" type="pres">
      <dgm:prSet presAssocID="{A4777E00-AB6B-4515-B3DC-2EA0A8138364}" presName="connTx" presStyleLbl="sibTrans2D1" presStyleIdx="1" presStyleCnt="5"/>
      <dgm:spPr/>
    </dgm:pt>
    <dgm:pt modelId="{1F51EF98-9C19-4C8A-AAA3-D57FF8ADE8A2}" type="pres">
      <dgm:prSet presAssocID="{DBEE08A1-67B2-4B84-B728-A177B994167F}" presName="composite" presStyleCnt="0"/>
      <dgm:spPr/>
    </dgm:pt>
    <dgm:pt modelId="{6AE47542-BCB4-4A4E-9113-5E75091E72BD}" type="pres">
      <dgm:prSet presAssocID="{DBEE08A1-67B2-4B84-B728-A177B994167F}" presName="par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7265075-ADDE-40A6-906A-CABE09BF61FE}" type="pres">
      <dgm:prSet presAssocID="{DBEE08A1-67B2-4B84-B728-A177B994167F}" presName="parSh" presStyleLbl="node1" presStyleIdx="2" presStyleCnt="6" custLinFactNeighborX="-1954" custLinFactNeighborY="-1703"/>
      <dgm:spPr/>
    </dgm:pt>
    <dgm:pt modelId="{959D1F99-830A-4F36-B029-70A92DA96044}" type="pres">
      <dgm:prSet presAssocID="{DBEE08A1-67B2-4B84-B728-A177B994167F}" presName="desTx" presStyleLbl="fgAcc1" presStyleIdx="2" presStyleCnt="6">
        <dgm:presLayoutVars>
          <dgm:bulletEnabled val="1"/>
        </dgm:presLayoutVars>
      </dgm:prSet>
      <dgm:spPr/>
    </dgm:pt>
    <dgm:pt modelId="{6E6528A7-AABA-4150-93D9-70AF8EA9F96D}" type="pres">
      <dgm:prSet presAssocID="{AC6B9835-9670-4866-A803-5C15A48A4FF0}" presName="sibTrans" presStyleLbl="sibTrans2D1" presStyleIdx="2" presStyleCnt="5"/>
      <dgm:spPr/>
    </dgm:pt>
    <dgm:pt modelId="{5F2CA2CB-B37A-401B-A111-7EC7410CF746}" type="pres">
      <dgm:prSet presAssocID="{AC6B9835-9670-4866-A803-5C15A48A4FF0}" presName="connTx" presStyleLbl="sibTrans2D1" presStyleIdx="2" presStyleCnt="5"/>
      <dgm:spPr/>
    </dgm:pt>
    <dgm:pt modelId="{663BDB89-5E8D-4DFA-BC5B-D278DB50E085}" type="pres">
      <dgm:prSet presAssocID="{FD918DB8-8A44-4BA0-91DA-53F7433F857A}" presName="composite" presStyleCnt="0"/>
      <dgm:spPr/>
    </dgm:pt>
    <dgm:pt modelId="{3823BFA1-59BB-4A9C-9546-1668BD3759C9}" type="pres">
      <dgm:prSet presAssocID="{FD918DB8-8A44-4BA0-91DA-53F7433F857A}" presName="par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4C0EF09C-6369-4C95-AE0F-6FD5E903A143}" type="pres">
      <dgm:prSet presAssocID="{FD918DB8-8A44-4BA0-91DA-53F7433F857A}" presName="parSh" presStyleLbl="node1" presStyleIdx="3" presStyleCnt="6"/>
      <dgm:spPr/>
    </dgm:pt>
    <dgm:pt modelId="{5142B6C6-6052-46A2-BCB7-17818DC9EEC6}" type="pres">
      <dgm:prSet presAssocID="{FD918DB8-8A44-4BA0-91DA-53F7433F857A}" presName="desTx" presStyleLbl="fgAcc1" presStyleIdx="3" presStyleCnt="6" custScaleX="137467" custLinFactNeighborX="0">
        <dgm:presLayoutVars>
          <dgm:bulletEnabled val="1"/>
        </dgm:presLayoutVars>
      </dgm:prSet>
      <dgm:spPr/>
    </dgm:pt>
    <dgm:pt modelId="{57192DEB-3BC1-481A-A31F-A7E1961B7DEA}" type="pres">
      <dgm:prSet presAssocID="{6FEDD3CC-8E2A-4B24-BEA3-3838615F7C3D}" presName="sibTrans" presStyleLbl="sibTrans2D1" presStyleIdx="3" presStyleCnt="5"/>
      <dgm:spPr/>
    </dgm:pt>
    <dgm:pt modelId="{434A2CEF-8814-4C06-A3C4-9B85834521C7}" type="pres">
      <dgm:prSet presAssocID="{6FEDD3CC-8E2A-4B24-BEA3-3838615F7C3D}" presName="connTx" presStyleLbl="sibTrans2D1" presStyleIdx="3" presStyleCnt="5"/>
      <dgm:spPr/>
    </dgm:pt>
    <dgm:pt modelId="{8450A153-1D40-472D-B031-CD49B4AA0C6F}" type="pres">
      <dgm:prSet presAssocID="{CAC7740B-0AA7-41D3-B955-AAC5237C074E}" presName="composite" presStyleCnt="0"/>
      <dgm:spPr/>
    </dgm:pt>
    <dgm:pt modelId="{DBC6A3FE-6C0D-4458-92EB-F531583CB38D}" type="pres">
      <dgm:prSet presAssocID="{CAC7740B-0AA7-41D3-B955-AAC5237C074E}" presName="par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0E57BD5F-6287-459A-A4A2-0D1B11EFC7F0}" type="pres">
      <dgm:prSet presAssocID="{CAC7740B-0AA7-41D3-B955-AAC5237C074E}" presName="parSh" presStyleLbl="node1" presStyleIdx="4" presStyleCnt="6"/>
      <dgm:spPr/>
    </dgm:pt>
    <dgm:pt modelId="{9F09D105-A8C2-4AFD-95C2-8422F2F0186D}" type="pres">
      <dgm:prSet presAssocID="{CAC7740B-0AA7-41D3-B955-AAC5237C074E}" presName="desTx" presStyleLbl="fgAcc1" presStyleIdx="4" presStyleCnt="6">
        <dgm:presLayoutVars>
          <dgm:bulletEnabled val="1"/>
        </dgm:presLayoutVars>
      </dgm:prSet>
      <dgm:spPr/>
    </dgm:pt>
    <dgm:pt modelId="{5F1F61CE-D4D0-4187-9CD3-6760AB1B0D1E}" type="pres">
      <dgm:prSet presAssocID="{BD6A3472-9B36-4CEB-8D18-35B0FA86C5E4}" presName="sibTrans" presStyleLbl="sibTrans2D1" presStyleIdx="4" presStyleCnt="5"/>
      <dgm:spPr/>
    </dgm:pt>
    <dgm:pt modelId="{5E344408-FB27-4F7C-B11F-0432379BDE1C}" type="pres">
      <dgm:prSet presAssocID="{BD6A3472-9B36-4CEB-8D18-35B0FA86C5E4}" presName="connTx" presStyleLbl="sibTrans2D1" presStyleIdx="4" presStyleCnt="5"/>
      <dgm:spPr/>
    </dgm:pt>
    <dgm:pt modelId="{5562556D-8B74-4318-BA1B-54C4F2C54304}" type="pres">
      <dgm:prSet presAssocID="{279462CD-AF54-4B93-8B14-1C3A7A424D05}" presName="composite" presStyleCnt="0"/>
      <dgm:spPr/>
    </dgm:pt>
    <dgm:pt modelId="{CDD1E92F-86B8-4CBB-9DB2-A810FE82AB1C}" type="pres">
      <dgm:prSet presAssocID="{279462CD-AF54-4B93-8B14-1C3A7A424D05}" presName="par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68A6CC91-0F7A-4B8F-A045-40B807830DC1}" type="pres">
      <dgm:prSet presAssocID="{279462CD-AF54-4B93-8B14-1C3A7A424D05}" presName="parSh" presStyleLbl="node1" presStyleIdx="5" presStyleCnt="6" custScaleX="123208"/>
      <dgm:spPr/>
    </dgm:pt>
    <dgm:pt modelId="{9ED383EB-8BA9-4737-BA5D-160CC510B0A2}" type="pres">
      <dgm:prSet presAssocID="{279462CD-AF54-4B93-8B14-1C3A7A424D05}" presName="desTx" presStyleLbl="fgAcc1" presStyleIdx="5" presStyleCnt="6">
        <dgm:presLayoutVars>
          <dgm:bulletEnabled val="1"/>
        </dgm:presLayoutVars>
      </dgm:prSet>
      <dgm:spPr/>
    </dgm:pt>
  </dgm:ptLst>
  <dgm:cxnLst>
    <dgm:cxn modelId="{E5936D04-1B68-4967-8EE6-848ACC859653}" srcId="{CAC7740B-0AA7-41D3-B955-AAC5237C074E}" destId="{0D5B4BC6-746C-4D6C-9495-45B440DCA628}" srcOrd="1" destOrd="0" parTransId="{3B409A26-07BA-4A84-9D1E-13C905D33959}" sibTransId="{65260D86-DF7E-4E03-8B59-33338DCA4D1D}"/>
    <dgm:cxn modelId="{1A28970D-00C3-4F16-9BD9-D3350D31704A}" type="presOf" srcId="{B1C98E48-F9B4-4B4A-BB25-9D9948878078}" destId="{F9D242F8-7D86-497F-8EC3-0DC7F5CFCEF5}" srcOrd="1" destOrd="0" presId="urn:microsoft.com/office/officeart/2005/8/layout/process3"/>
    <dgm:cxn modelId="{A3088B12-E872-4492-842B-9FC7DE3EB6FD}" type="presOf" srcId="{DBEE08A1-67B2-4B84-B728-A177B994167F}" destId="{6AE47542-BCB4-4A4E-9113-5E75091E72BD}" srcOrd="0" destOrd="0" presId="urn:microsoft.com/office/officeart/2005/8/layout/process3"/>
    <dgm:cxn modelId="{417B7019-E1A4-4FD7-BC64-8B2DC153EC7C}" srcId="{CAC7740B-0AA7-41D3-B955-AAC5237C074E}" destId="{E04D75A6-FC74-425C-AADE-52E52A6ED149}" srcOrd="0" destOrd="0" parTransId="{D853DE4B-209F-4143-B3F4-F0910AA326AA}" sibTransId="{ED0B667C-FBC6-412C-82D9-BBE13FACA121}"/>
    <dgm:cxn modelId="{7BC5921A-431B-43BA-ABC9-835BD2000A11}" srcId="{8DA51E32-7937-443B-8C41-3D636BDE7E74}" destId="{279462CD-AF54-4B93-8B14-1C3A7A424D05}" srcOrd="5" destOrd="0" parTransId="{4A11868D-57B5-40A6-BCB6-43825B267939}" sibTransId="{5F17FDD2-4356-45CC-87D8-66B9269BBEE6}"/>
    <dgm:cxn modelId="{06E3AE1F-250E-42F3-B051-C1C753BDCC01}" type="presOf" srcId="{6FEDD3CC-8E2A-4B24-BEA3-3838615F7C3D}" destId="{434A2CEF-8814-4C06-A3C4-9B85834521C7}" srcOrd="1" destOrd="0" presId="urn:microsoft.com/office/officeart/2005/8/layout/process3"/>
    <dgm:cxn modelId="{31F94723-6FE1-45D1-A786-1DE449E0A79D}" type="presOf" srcId="{C7194308-669C-4AF9-98E0-CBAEBBB8E977}" destId="{05EF6B04-D68B-4E02-A40A-CA5F4C673853}" srcOrd="0" destOrd="0" presId="urn:microsoft.com/office/officeart/2005/8/layout/process3"/>
    <dgm:cxn modelId="{5E87E036-6B38-4314-8130-DA6DA96459F7}" srcId="{B1C98E48-F9B4-4B4A-BB25-9D9948878078}" destId="{2F169BAD-8DC3-43C4-92F5-786430EEABBA}" srcOrd="1" destOrd="0" parTransId="{C899B74A-F538-4548-9CD0-8BD24D758697}" sibTransId="{12313009-DB9B-4A38-A1C2-273268A1FE80}"/>
    <dgm:cxn modelId="{FBA7CD37-5E1E-47A1-9347-6149201FDC6A}" srcId="{B1C98E48-F9B4-4B4A-BB25-9D9948878078}" destId="{54AB7892-DED5-4423-BA09-433E98281FC3}" srcOrd="0" destOrd="0" parTransId="{410B980A-6D39-4BE0-8CA8-264CB8B40A72}" sibTransId="{FC96FAE3-3597-4D97-8EB9-91ED24A7C075}"/>
    <dgm:cxn modelId="{987E0538-8FE4-4618-994A-DE8FA18FCFFC}" type="presOf" srcId="{B1C98E48-F9B4-4B4A-BB25-9D9948878078}" destId="{27170BD9-F009-4B8B-86B7-8D7B4A347997}" srcOrd="0" destOrd="0" presId="urn:microsoft.com/office/officeart/2005/8/layout/process3"/>
    <dgm:cxn modelId="{0CBECC5E-34EC-44D3-BC71-B54F09FF5FD3}" type="presOf" srcId="{A4777E00-AB6B-4515-B3DC-2EA0A8138364}" destId="{F658B5B7-4D91-4098-8659-F784F5B50968}" srcOrd="1" destOrd="0" presId="urn:microsoft.com/office/officeart/2005/8/layout/process3"/>
    <dgm:cxn modelId="{7C45D842-31D7-46FC-B513-FB433203A2E7}" type="presOf" srcId="{FD918DB8-8A44-4BA0-91DA-53F7433F857A}" destId="{3823BFA1-59BB-4A9C-9546-1668BD3759C9}" srcOrd="0" destOrd="0" presId="urn:microsoft.com/office/officeart/2005/8/layout/process3"/>
    <dgm:cxn modelId="{792F1163-AC59-4189-BD0A-E9BB6E45C746}" srcId="{DBEE08A1-67B2-4B84-B728-A177B994167F}" destId="{70A83BFF-66BE-4716-BFFD-AA3455CE9D68}" srcOrd="2" destOrd="0" parTransId="{62D284D2-9E11-4089-844B-C801D7D5B1BA}" sibTransId="{02C78002-2A12-4641-BCC0-D2B4E009585B}"/>
    <dgm:cxn modelId="{C934CB64-4D39-4382-9917-D77FE5211976}" type="presOf" srcId="{0D5B4BC6-746C-4D6C-9495-45B440DCA628}" destId="{9F09D105-A8C2-4AFD-95C2-8422F2F0186D}" srcOrd="0" destOrd="1" presId="urn:microsoft.com/office/officeart/2005/8/layout/process3"/>
    <dgm:cxn modelId="{4CD9CD66-9082-4E68-B3BA-A6CCB80FC251}" type="presOf" srcId="{BD6A3472-9B36-4CEB-8D18-35B0FA86C5E4}" destId="{5E344408-FB27-4F7C-B11F-0432379BDE1C}" srcOrd="1" destOrd="0" presId="urn:microsoft.com/office/officeart/2005/8/layout/process3"/>
    <dgm:cxn modelId="{88F8C048-5C16-483F-A133-5D35171D8B65}" srcId="{279462CD-AF54-4B93-8B14-1C3A7A424D05}" destId="{263AC572-02A1-4D39-B6F2-4F16C2DA7B02}" srcOrd="0" destOrd="0" parTransId="{516F19D4-19C2-44A4-BDB4-39D1B47A762B}" sibTransId="{23A1417A-43A7-4E6D-8B78-1FA3451F11EB}"/>
    <dgm:cxn modelId="{B7AD4F6C-FCD7-47D1-A65E-D30339D9FDF9}" srcId="{FD918DB8-8A44-4BA0-91DA-53F7433F857A}" destId="{8098B799-DE88-4560-92E8-C04EA321E2E5}" srcOrd="0" destOrd="0" parTransId="{53D231AA-6B36-424B-9A24-C2B15F2F08AB}" sibTransId="{56F138DD-3F66-437F-8693-60C1FDE743FF}"/>
    <dgm:cxn modelId="{FF856D4F-27B5-4BAF-BCE0-62FBBE6A4EBA}" srcId="{DBEE08A1-67B2-4B84-B728-A177B994167F}" destId="{2B927295-181C-4135-A236-A8AD4A9976E7}" srcOrd="0" destOrd="0" parTransId="{B8C64A1E-1844-44F8-BF7E-8BA95043DE09}" sibTransId="{39BF6146-1ED5-44FB-B13A-E70A218A6244}"/>
    <dgm:cxn modelId="{F63D4370-5574-47CB-9D6D-070EB6E13520}" srcId="{DEE1E1FF-5D24-436B-96EB-BC84A39AB51A}" destId="{C7194308-669C-4AF9-98E0-CBAEBBB8E977}" srcOrd="0" destOrd="0" parTransId="{144FF782-52A6-46A9-935D-82A1BC462ACD}" sibTransId="{7DDA776F-CF9C-43CA-B883-D395FF388B44}"/>
    <dgm:cxn modelId="{F7DE4F53-4FE4-46B6-AE18-F67680D9859A}" type="presOf" srcId="{8098B799-DE88-4560-92E8-C04EA321E2E5}" destId="{5142B6C6-6052-46A2-BCB7-17818DC9EEC6}" srcOrd="0" destOrd="0" presId="urn:microsoft.com/office/officeart/2005/8/layout/process3"/>
    <dgm:cxn modelId="{4CB61A56-23D4-4F51-B69E-429564AA3093}" type="presOf" srcId="{263AC572-02A1-4D39-B6F2-4F16C2DA7B02}" destId="{9ED383EB-8BA9-4737-BA5D-160CC510B0A2}" srcOrd="0" destOrd="0" presId="urn:microsoft.com/office/officeart/2005/8/layout/process3"/>
    <dgm:cxn modelId="{08BEBB76-22F1-4F50-9711-8E0CF9F7F5D8}" type="presOf" srcId="{681586DF-72F1-4EA1-8029-4886D443A2D5}" destId="{5142B6C6-6052-46A2-BCB7-17818DC9EEC6}" srcOrd="0" destOrd="1" presId="urn:microsoft.com/office/officeart/2005/8/layout/process3"/>
    <dgm:cxn modelId="{5640EB7B-26FE-4ED6-8B5E-E81434584ABB}" type="presOf" srcId="{DEE1E1FF-5D24-436B-96EB-BC84A39AB51A}" destId="{E188C4D5-42B3-42A8-AC02-C43E584CDDBB}" srcOrd="0" destOrd="0" presId="urn:microsoft.com/office/officeart/2005/8/layout/process3"/>
    <dgm:cxn modelId="{EB4FD47D-DAD3-4C4E-81CD-17171805FAEC}" type="presOf" srcId="{1548D031-EACB-453A-954A-6D750492846B}" destId="{959D1F99-830A-4F36-B029-70A92DA96044}" srcOrd="0" destOrd="1" presId="urn:microsoft.com/office/officeart/2005/8/layout/process3"/>
    <dgm:cxn modelId="{32B9DF7F-6207-44AC-89F3-E9FE76E6A9D1}" type="presOf" srcId="{DBEE08A1-67B2-4B84-B728-A177B994167F}" destId="{97265075-ADDE-40A6-906A-CABE09BF61FE}" srcOrd="1" destOrd="0" presId="urn:microsoft.com/office/officeart/2005/8/layout/process3"/>
    <dgm:cxn modelId="{5F6FF17F-CCA1-486D-BE2C-BBAF0A7433C0}" type="presOf" srcId="{8DA51E32-7937-443B-8C41-3D636BDE7E74}" destId="{217EE66C-CFEF-44F8-B6CB-7E2BF897A9CC}" srcOrd="0" destOrd="0" presId="urn:microsoft.com/office/officeart/2005/8/layout/process3"/>
    <dgm:cxn modelId="{1250A48F-089C-4F40-AE9D-726F725919E8}" srcId="{8DA51E32-7937-443B-8C41-3D636BDE7E74}" destId="{DEE1E1FF-5D24-436B-96EB-BC84A39AB51A}" srcOrd="0" destOrd="0" parTransId="{1184F7C1-F94A-46C2-B179-8419A1C95742}" sibTransId="{0D5D055C-15FB-4D5B-B88F-D821D8C8C287}"/>
    <dgm:cxn modelId="{18037F93-6923-49C4-8EE1-CE8E9C742498}" type="presOf" srcId="{FD918DB8-8A44-4BA0-91DA-53F7433F857A}" destId="{4C0EF09C-6369-4C95-AE0F-6FD5E903A143}" srcOrd="1" destOrd="0" presId="urn:microsoft.com/office/officeart/2005/8/layout/process3"/>
    <dgm:cxn modelId="{40E350A2-07CF-4460-9218-E4F476496F10}" srcId="{FD918DB8-8A44-4BA0-91DA-53F7433F857A}" destId="{681586DF-72F1-4EA1-8029-4886D443A2D5}" srcOrd="1" destOrd="0" parTransId="{7BF86712-2A9C-4BFD-B752-127ED1887310}" sibTransId="{44621A3E-448D-47ED-8770-E7FF4F28FA23}"/>
    <dgm:cxn modelId="{DABD22A3-5856-4D26-9C68-B35A22654267}" type="presOf" srcId="{E04D75A6-FC74-425C-AADE-52E52A6ED149}" destId="{9F09D105-A8C2-4AFD-95C2-8422F2F0186D}" srcOrd="0" destOrd="0" presId="urn:microsoft.com/office/officeart/2005/8/layout/process3"/>
    <dgm:cxn modelId="{1FDA7DA8-8CC2-4A68-BDAC-B559FE6E5D11}" type="presOf" srcId="{0D5D055C-15FB-4D5B-B88F-D821D8C8C287}" destId="{D0AB754C-E3A0-401E-AA4E-757B704A4374}" srcOrd="0" destOrd="0" presId="urn:microsoft.com/office/officeart/2005/8/layout/process3"/>
    <dgm:cxn modelId="{721B12BC-A392-4530-8381-16B87CB0A415}" srcId="{8DA51E32-7937-443B-8C41-3D636BDE7E74}" destId="{FD918DB8-8A44-4BA0-91DA-53F7433F857A}" srcOrd="3" destOrd="0" parTransId="{1562C2D2-1D7B-477C-AABC-0DD9F3688928}" sibTransId="{6FEDD3CC-8E2A-4B24-BEA3-3838615F7C3D}"/>
    <dgm:cxn modelId="{A862AABD-5157-4D38-AD47-584B0C54476B}" type="presOf" srcId="{B9087C5D-FE9C-4A3B-B62E-FF72AEDCAD03}" destId="{9ED383EB-8BA9-4737-BA5D-160CC510B0A2}" srcOrd="0" destOrd="1" presId="urn:microsoft.com/office/officeart/2005/8/layout/process3"/>
    <dgm:cxn modelId="{D9E23DBE-D026-481A-813B-9DD0D63FA035}" type="presOf" srcId="{DEE1E1FF-5D24-436B-96EB-BC84A39AB51A}" destId="{4C7F4F18-EF4E-4E87-AF84-AA0788104331}" srcOrd="1" destOrd="0" presId="urn:microsoft.com/office/officeart/2005/8/layout/process3"/>
    <dgm:cxn modelId="{31B4BDC3-BBBD-48B5-A8D3-FD69784508B0}" srcId="{279462CD-AF54-4B93-8B14-1C3A7A424D05}" destId="{B9087C5D-FE9C-4A3B-B62E-FF72AEDCAD03}" srcOrd="1" destOrd="0" parTransId="{EE29B3E3-470C-4344-A03F-AF35A3BA0195}" sibTransId="{7CEF6A78-39E9-44F7-9C97-476DD89FB341}"/>
    <dgm:cxn modelId="{265C9BC5-7193-4871-86B1-FCA26EE4C63D}" srcId="{8DA51E32-7937-443B-8C41-3D636BDE7E74}" destId="{CAC7740B-0AA7-41D3-B955-AAC5237C074E}" srcOrd="4" destOrd="0" parTransId="{F9BCD0BC-4890-4338-83AD-6F831C65D1A7}" sibTransId="{BD6A3472-9B36-4CEB-8D18-35B0FA86C5E4}"/>
    <dgm:cxn modelId="{4142D0C7-25D2-45D0-A843-0078E1DD3324}" type="presOf" srcId="{54AB7892-DED5-4423-BA09-433E98281FC3}" destId="{454CEB3A-BF88-4A11-8EEC-37FC215526C1}" srcOrd="0" destOrd="0" presId="urn:microsoft.com/office/officeart/2005/8/layout/process3"/>
    <dgm:cxn modelId="{A33953CD-D11E-43E7-A158-F3B9DD17A3E1}" type="presOf" srcId="{A4777E00-AB6B-4515-B3DC-2EA0A8138364}" destId="{5A1B5370-685C-469F-9707-7A010AEC9EAE}" srcOrd="0" destOrd="0" presId="urn:microsoft.com/office/officeart/2005/8/layout/process3"/>
    <dgm:cxn modelId="{5977F7CE-CA9E-4315-9D5B-A3E83C398B1C}" type="presOf" srcId="{2B927295-181C-4135-A236-A8AD4A9976E7}" destId="{959D1F99-830A-4F36-B029-70A92DA96044}" srcOrd="0" destOrd="0" presId="urn:microsoft.com/office/officeart/2005/8/layout/process3"/>
    <dgm:cxn modelId="{6CCB29CF-3C78-417F-9A16-B1DD5DE4809E}" type="presOf" srcId="{CAC7740B-0AA7-41D3-B955-AAC5237C074E}" destId="{DBC6A3FE-6C0D-4458-92EB-F531583CB38D}" srcOrd="0" destOrd="0" presId="urn:microsoft.com/office/officeart/2005/8/layout/process3"/>
    <dgm:cxn modelId="{D1C3C7D1-0A2B-47F1-B3CA-5672D61A1A7D}" srcId="{8DA51E32-7937-443B-8C41-3D636BDE7E74}" destId="{B1C98E48-F9B4-4B4A-BB25-9D9948878078}" srcOrd="1" destOrd="0" parTransId="{89762421-6DD6-43A4-8A2E-BB79952ECF74}" sibTransId="{A4777E00-AB6B-4515-B3DC-2EA0A8138364}"/>
    <dgm:cxn modelId="{5647DFD4-9107-4866-8AA8-5256D3AF6B14}" srcId="{DBEE08A1-67B2-4B84-B728-A177B994167F}" destId="{1548D031-EACB-453A-954A-6D750492846B}" srcOrd="1" destOrd="0" parTransId="{E7869FB4-6D0D-4CB5-806E-D195C21E2CBA}" sibTransId="{7F6B5F84-ED10-4617-A586-DA9B37148B66}"/>
    <dgm:cxn modelId="{D799E3D9-8955-47E4-A342-4763711A4351}" type="presOf" srcId="{BD6A3472-9B36-4CEB-8D18-35B0FA86C5E4}" destId="{5F1F61CE-D4D0-4187-9CD3-6760AB1B0D1E}" srcOrd="0" destOrd="0" presId="urn:microsoft.com/office/officeart/2005/8/layout/process3"/>
    <dgm:cxn modelId="{4F2DFDDB-C880-4ECF-95CA-8B6188DEE8EB}" type="presOf" srcId="{AC6B9835-9670-4866-A803-5C15A48A4FF0}" destId="{5F2CA2CB-B37A-401B-A111-7EC7410CF746}" srcOrd="1" destOrd="0" presId="urn:microsoft.com/office/officeart/2005/8/layout/process3"/>
    <dgm:cxn modelId="{22CCFEDB-2B75-4BC5-A8CC-F65C22E51335}" type="presOf" srcId="{0D5D055C-15FB-4D5B-B88F-D821D8C8C287}" destId="{A0B480DB-47C5-4222-80ED-78E83C721984}" srcOrd="1" destOrd="0" presId="urn:microsoft.com/office/officeart/2005/8/layout/process3"/>
    <dgm:cxn modelId="{34B951DE-AC7A-46C7-8850-109A200224BD}" type="presOf" srcId="{AC6B9835-9670-4866-A803-5C15A48A4FF0}" destId="{6E6528A7-AABA-4150-93D9-70AF8EA9F96D}" srcOrd="0" destOrd="0" presId="urn:microsoft.com/office/officeart/2005/8/layout/process3"/>
    <dgm:cxn modelId="{5A672DDF-0C73-403F-8A05-AFACE62CDF6C}" type="presOf" srcId="{279462CD-AF54-4B93-8B14-1C3A7A424D05}" destId="{CDD1E92F-86B8-4CBB-9DB2-A810FE82AB1C}" srcOrd="0" destOrd="0" presId="urn:microsoft.com/office/officeart/2005/8/layout/process3"/>
    <dgm:cxn modelId="{8092F8E1-5D7F-47ED-9A58-ACA546F17107}" srcId="{8DA51E32-7937-443B-8C41-3D636BDE7E74}" destId="{DBEE08A1-67B2-4B84-B728-A177B994167F}" srcOrd="2" destOrd="0" parTransId="{1228E514-C691-4718-AF96-793178446395}" sibTransId="{AC6B9835-9670-4866-A803-5C15A48A4FF0}"/>
    <dgm:cxn modelId="{676018E3-9456-4AB3-AECA-5ADD9DB45251}" type="presOf" srcId="{2F169BAD-8DC3-43C4-92F5-786430EEABBA}" destId="{454CEB3A-BF88-4A11-8EEC-37FC215526C1}" srcOrd="0" destOrd="1" presId="urn:microsoft.com/office/officeart/2005/8/layout/process3"/>
    <dgm:cxn modelId="{22A105E9-33CB-48CF-BCB0-8F3257A9C744}" type="presOf" srcId="{CAC7740B-0AA7-41D3-B955-AAC5237C074E}" destId="{0E57BD5F-6287-459A-A4A2-0D1B11EFC7F0}" srcOrd="1" destOrd="0" presId="urn:microsoft.com/office/officeart/2005/8/layout/process3"/>
    <dgm:cxn modelId="{95EFAEEA-0076-48F6-AC4C-2FCEB4E39AF9}" type="presOf" srcId="{70A83BFF-66BE-4716-BFFD-AA3455CE9D68}" destId="{959D1F99-830A-4F36-B029-70A92DA96044}" srcOrd="0" destOrd="2" presId="urn:microsoft.com/office/officeart/2005/8/layout/process3"/>
    <dgm:cxn modelId="{EEA745ED-A52E-426B-B761-771054BE1CF3}" type="presOf" srcId="{6FEDD3CC-8E2A-4B24-BEA3-3838615F7C3D}" destId="{57192DEB-3BC1-481A-A31F-A7E1961B7DEA}" srcOrd="0" destOrd="0" presId="urn:microsoft.com/office/officeart/2005/8/layout/process3"/>
    <dgm:cxn modelId="{936A6FF6-0DFF-44BE-9221-56BAF6DA4EA7}" type="presOf" srcId="{279462CD-AF54-4B93-8B14-1C3A7A424D05}" destId="{68A6CC91-0F7A-4B8F-A045-40B807830DC1}" srcOrd="1" destOrd="0" presId="urn:microsoft.com/office/officeart/2005/8/layout/process3"/>
    <dgm:cxn modelId="{0C009DD4-AE70-4F72-B705-AB3FB22736D6}" type="presParOf" srcId="{217EE66C-CFEF-44F8-B6CB-7E2BF897A9CC}" destId="{F51AD795-7E1D-4E70-B185-E1403433E799}" srcOrd="0" destOrd="0" presId="urn:microsoft.com/office/officeart/2005/8/layout/process3"/>
    <dgm:cxn modelId="{C4472C8E-A8C2-4A35-86CF-B8C2E4F29587}" type="presParOf" srcId="{F51AD795-7E1D-4E70-B185-E1403433E799}" destId="{E188C4D5-42B3-42A8-AC02-C43E584CDDBB}" srcOrd="0" destOrd="0" presId="urn:microsoft.com/office/officeart/2005/8/layout/process3"/>
    <dgm:cxn modelId="{5A43115E-E573-49D3-8CA3-17C4256B4A5D}" type="presParOf" srcId="{F51AD795-7E1D-4E70-B185-E1403433E799}" destId="{4C7F4F18-EF4E-4E87-AF84-AA0788104331}" srcOrd="1" destOrd="0" presId="urn:microsoft.com/office/officeart/2005/8/layout/process3"/>
    <dgm:cxn modelId="{45BC3096-373E-4BC2-8508-E5450EAF721B}" type="presParOf" srcId="{F51AD795-7E1D-4E70-B185-E1403433E799}" destId="{05EF6B04-D68B-4E02-A40A-CA5F4C673853}" srcOrd="2" destOrd="0" presId="urn:microsoft.com/office/officeart/2005/8/layout/process3"/>
    <dgm:cxn modelId="{CF21B035-1FCE-4518-BC81-106B264992E6}" type="presParOf" srcId="{217EE66C-CFEF-44F8-B6CB-7E2BF897A9CC}" destId="{D0AB754C-E3A0-401E-AA4E-757B704A4374}" srcOrd="1" destOrd="0" presId="urn:microsoft.com/office/officeart/2005/8/layout/process3"/>
    <dgm:cxn modelId="{3C0BC51F-ED47-450D-8009-DA2EF0B8CB11}" type="presParOf" srcId="{D0AB754C-E3A0-401E-AA4E-757B704A4374}" destId="{A0B480DB-47C5-4222-80ED-78E83C721984}" srcOrd="0" destOrd="0" presId="urn:microsoft.com/office/officeart/2005/8/layout/process3"/>
    <dgm:cxn modelId="{57C93765-CD69-4B9A-A7AF-D77A155E651B}" type="presParOf" srcId="{217EE66C-CFEF-44F8-B6CB-7E2BF897A9CC}" destId="{579B6057-51C0-4677-B082-8F5E31298196}" srcOrd="2" destOrd="0" presId="urn:microsoft.com/office/officeart/2005/8/layout/process3"/>
    <dgm:cxn modelId="{BAEB3400-9C1C-40F5-A777-11D9E445810D}" type="presParOf" srcId="{579B6057-51C0-4677-B082-8F5E31298196}" destId="{27170BD9-F009-4B8B-86B7-8D7B4A347997}" srcOrd="0" destOrd="0" presId="urn:microsoft.com/office/officeart/2005/8/layout/process3"/>
    <dgm:cxn modelId="{6C18B9F0-7AF5-42D0-82F3-F635DD53C7FF}" type="presParOf" srcId="{579B6057-51C0-4677-B082-8F5E31298196}" destId="{F9D242F8-7D86-497F-8EC3-0DC7F5CFCEF5}" srcOrd="1" destOrd="0" presId="urn:microsoft.com/office/officeart/2005/8/layout/process3"/>
    <dgm:cxn modelId="{9B5249B0-58F2-401D-8FDD-73325CC76B81}" type="presParOf" srcId="{579B6057-51C0-4677-B082-8F5E31298196}" destId="{454CEB3A-BF88-4A11-8EEC-37FC215526C1}" srcOrd="2" destOrd="0" presId="urn:microsoft.com/office/officeart/2005/8/layout/process3"/>
    <dgm:cxn modelId="{670E42A8-986E-4240-BD75-F6DC9822A3F4}" type="presParOf" srcId="{217EE66C-CFEF-44F8-B6CB-7E2BF897A9CC}" destId="{5A1B5370-685C-469F-9707-7A010AEC9EAE}" srcOrd="3" destOrd="0" presId="urn:microsoft.com/office/officeart/2005/8/layout/process3"/>
    <dgm:cxn modelId="{469ACA68-5F7E-4BEB-8155-1767AA14A281}" type="presParOf" srcId="{5A1B5370-685C-469F-9707-7A010AEC9EAE}" destId="{F658B5B7-4D91-4098-8659-F784F5B50968}" srcOrd="0" destOrd="0" presId="urn:microsoft.com/office/officeart/2005/8/layout/process3"/>
    <dgm:cxn modelId="{DA6B2C21-9931-4420-B4E7-02D57242DB4D}" type="presParOf" srcId="{217EE66C-CFEF-44F8-B6CB-7E2BF897A9CC}" destId="{1F51EF98-9C19-4C8A-AAA3-D57FF8ADE8A2}" srcOrd="4" destOrd="0" presId="urn:microsoft.com/office/officeart/2005/8/layout/process3"/>
    <dgm:cxn modelId="{15A60870-92D0-4F93-9768-7C86E5574821}" type="presParOf" srcId="{1F51EF98-9C19-4C8A-AAA3-D57FF8ADE8A2}" destId="{6AE47542-BCB4-4A4E-9113-5E75091E72BD}" srcOrd="0" destOrd="0" presId="urn:microsoft.com/office/officeart/2005/8/layout/process3"/>
    <dgm:cxn modelId="{3504ADF4-474A-4068-B5CE-6C2312A21DEB}" type="presParOf" srcId="{1F51EF98-9C19-4C8A-AAA3-D57FF8ADE8A2}" destId="{97265075-ADDE-40A6-906A-CABE09BF61FE}" srcOrd="1" destOrd="0" presId="urn:microsoft.com/office/officeart/2005/8/layout/process3"/>
    <dgm:cxn modelId="{1CCB77AF-6533-40E0-AEFF-FDCCE9C8E901}" type="presParOf" srcId="{1F51EF98-9C19-4C8A-AAA3-D57FF8ADE8A2}" destId="{959D1F99-830A-4F36-B029-70A92DA96044}" srcOrd="2" destOrd="0" presId="urn:microsoft.com/office/officeart/2005/8/layout/process3"/>
    <dgm:cxn modelId="{CE8A6E12-9DC4-4FAA-8D72-75D95081F4D6}" type="presParOf" srcId="{217EE66C-CFEF-44F8-B6CB-7E2BF897A9CC}" destId="{6E6528A7-AABA-4150-93D9-70AF8EA9F96D}" srcOrd="5" destOrd="0" presId="urn:microsoft.com/office/officeart/2005/8/layout/process3"/>
    <dgm:cxn modelId="{6400CA4D-4D52-4961-A305-EB13C1C260A7}" type="presParOf" srcId="{6E6528A7-AABA-4150-93D9-70AF8EA9F96D}" destId="{5F2CA2CB-B37A-401B-A111-7EC7410CF746}" srcOrd="0" destOrd="0" presId="urn:microsoft.com/office/officeart/2005/8/layout/process3"/>
    <dgm:cxn modelId="{2534C27A-A0CA-4DBA-8561-8AFC978A01DB}" type="presParOf" srcId="{217EE66C-CFEF-44F8-B6CB-7E2BF897A9CC}" destId="{663BDB89-5E8D-4DFA-BC5B-D278DB50E085}" srcOrd="6" destOrd="0" presId="urn:microsoft.com/office/officeart/2005/8/layout/process3"/>
    <dgm:cxn modelId="{C9854271-ED5E-43A0-BCCF-18BD2C0B0B7E}" type="presParOf" srcId="{663BDB89-5E8D-4DFA-BC5B-D278DB50E085}" destId="{3823BFA1-59BB-4A9C-9546-1668BD3759C9}" srcOrd="0" destOrd="0" presId="urn:microsoft.com/office/officeart/2005/8/layout/process3"/>
    <dgm:cxn modelId="{1D98B0CE-E796-48F0-A85C-CC9ECC3F81E8}" type="presParOf" srcId="{663BDB89-5E8D-4DFA-BC5B-D278DB50E085}" destId="{4C0EF09C-6369-4C95-AE0F-6FD5E903A143}" srcOrd="1" destOrd="0" presId="urn:microsoft.com/office/officeart/2005/8/layout/process3"/>
    <dgm:cxn modelId="{1FC4FFD6-3371-4174-986A-4BB329F7B91F}" type="presParOf" srcId="{663BDB89-5E8D-4DFA-BC5B-D278DB50E085}" destId="{5142B6C6-6052-46A2-BCB7-17818DC9EEC6}" srcOrd="2" destOrd="0" presId="urn:microsoft.com/office/officeart/2005/8/layout/process3"/>
    <dgm:cxn modelId="{73D3CC7B-E07A-41CA-AAAB-4D75AADB525E}" type="presParOf" srcId="{217EE66C-CFEF-44F8-B6CB-7E2BF897A9CC}" destId="{57192DEB-3BC1-481A-A31F-A7E1961B7DEA}" srcOrd="7" destOrd="0" presId="urn:microsoft.com/office/officeart/2005/8/layout/process3"/>
    <dgm:cxn modelId="{8A32D6DC-2ABC-4210-A7BC-B1E51322EFD3}" type="presParOf" srcId="{57192DEB-3BC1-481A-A31F-A7E1961B7DEA}" destId="{434A2CEF-8814-4C06-A3C4-9B85834521C7}" srcOrd="0" destOrd="0" presId="urn:microsoft.com/office/officeart/2005/8/layout/process3"/>
    <dgm:cxn modelId="{687D3563-95F6-49C9-B839-00509E55EA3F}" type="presParOf" srcId="{217EE66C-CFEF-44F8-B6CB-7E2BF897A9CC}" destId="{8450A153-1D40-472D-B031-CD49B4AA0C6F}" srcOrd="8" destOrd="0" presId="urn:microsoft.com/office/officeart/2005/8/layout/process3"/>
    <dgm:cxn modelId="{166D82E3-1B1A-43D6-8F8F-4C87E20FEB01}" type="presParOf" srcId="{8450A153-1D40-472D-B031-CD49B4AA0C6F}" destId="{DBC6A3FE-6C0D-4458-92EB-F531583CB38D}" srcOrd="0" destOrd="0" presId="urn:microsoft.com/office/officeart/2005/8/layout/process3"/>
    <dgm:cxn modelId="{F5D5055E-5B94-4E63-AF5E-F20A184FA3B6}" type="presParOf" srcId="{8450A153-1D40-472D-B031-CD49B4AA0C6F}" destId="{0E57BD5F-6287-459A-A4A2-0D1B11EFC7F0}" srcOrd="1" destOrd="0" presId="urn:microsoft.com/office/officeart/2005/8/layout/process3"/>
    <dgm:cxn modelId="{8C3A1A37-9DBE-4FC2-90AF-3A37FBE0CE72}" type="presParOf" srcId="{8450A153-1D40-472D-B031-CD49B4AA0C6F}" destId="{9F09D105-A8C2-4AFD-95C2-8422F2F0186D}" srcOrd="2" destOrd="0" presId="urn:microsoft.com/office/officeart/2005/8/layout/process3"/>
    <dgm:cxn modelId="{AD8CC627-9133-46E9-ACBE-47AA95B323E6}" type="presParOf" srcId="{217EE66C-CFEF-44F8-B6CB-7E2BF897A9CC}" destId="{5F1F61CE-D4D0-4187-9CD3-6760AB1B0D1E}" srcOrd="9" destOrd="0" presId="urn:microsoft.com/office/officeart/2005/8/layout/process3"/>
    <dgm:cxn modelId="{8E66B603-7C71-4644-A10D-C25A9F6936DF}" type="presParOf" srcId="{5F1F61CE-D4D0-4187-9CD3-6760AB1B0D1E}" destId="{5E344408-FB27-4F7C-B11F-0432379BDE1C}" srcOrd="0" destOrd="0" presId="urn:microsoft.com/office/officeart/2005/8/layout/process3"/>
    <dgm:cxn modelId="{7918FF1B-6A00-44F8-951D-2A3BC16EA242}" type="presParOf" srcId="{217EE66C-CFEF-44F8-B6CB-7E2BF897A9CC}" destId="{5562556D-8B74-4318-BA1B-54C4F2C54304}" srcOrd="10" destOrd="0" presId="urn:microsoft.com/office/officeart/2005/8/layout/process3"/>
    <dgm:cxn modelId="{6733DD9C-99EF-44D5-9382-44FDD380F1EE}" type="presParOf" srcId="{5562556D-8B74-4318-BA1B-54C4F2C54304}" destId="{CDD1E92F-86B8-4CBB-9DB2-A810FE82AB1C}" srcOrd="0" destOrd="0" presId="urn:microsoft.com/office/officeart/2005/8/layout/process3"/>
    <dgm:cxn modelId="{488CAADD-6FE9-4433-B22C-AAF72E93CB1F}" type="presParOf" srcId="{5562556D-8B74-4318-BA1B-54C4F2C54304}" destId="{68A6CC91-0F7A-4B8F-A045-40B807830DC1}" srcOrd="1" destOrd="0" presId="urn:microsoft.com/office/officeart/2005/8/layout/process3"/>
    <dgm:cxn modelId="{0AA0490A-1061-41E7-AD36-7B8907D4B21D}" type="presParOf" srcId="{5562556D-8B74-4318-BA1B-54C4F2C54304}" destId="{9ED383EB-8BA9-4737-BA5D-160CC510B0A2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7F4F18-EF4E-4E87-AF84-AA0788104331}">
      <dsp:nvSpPr>
        <dsp:cNvPr id="0" name=""/>
        <dsp:cNvSpPr/>
      </dsp:nvSpPr>
      <dsp:spPr>
        <a:xfrm>
          <a:off x="17609" y="2713991"/>
          <a:ext cx="2421068" cy="12219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b="1" kern="1200" dirty="0"/>
            <a:t>Plan</a:t>
          </a:r>
        </a:p>
      </dsp:txBody>
      <dsp:txXfrm>
        <a:off x="17609" y="2713991"/>
        <a:ext cx="2421068" cy="814616"/>
      </dsp:txXfrm>
    </dsp:sp>
    <dsp:sp modelId="{05EF6B04-D68B-4E02-A40A-CA5F4C673853}">
      <dsp:nvSpPr>
        <dsp:cNvPr id="0" name=""/>
        <dsp:cNvSpPr/>
      </dsp:nvSpPr>
      <dsp:spPr>
        <a:xfrm>
          <a:off x="513490" y="3528607"/>
          <a:ext cx="2421068" cy="434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Background reading and briefing</a:t>
          </a:r>
        </a:p>
      </dsp:txBody>
      <dsp:txXfrm>
        <a:off x="584401" y="3599518"/>
        <a:ext cx="2279246" cy="4199271"/>
      </dsp:txXfrm>
    </dsp:sp>
    <dsp:sp modelId="{D0AB754C-E3A0-401E-AA4E-757B704A4374}">
      <dsp:nvSpPr>
        <dsp:cNvPr id="0" name=""/>
        <dsp:cNvSpPr/>
      </dsp:nvSpPr>
      <dsp:spPr>
        <a:xfrm>
          <a:off x="2805703" y="2819911"/>
          <a:ext cx="778093" cy="6027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400" kern="1200"/>
        </a:p>
      </dsp:txBody>
      <dsp:txXfrm>
        <a:off x="2805703" y="2940466"/>
        <a:ext cx="597260" cy="361666"/>
      </dsp:txXfrm>
    </dsp:sp>
    <dsp:sp modelId="{F9D242F8-7D86-497F-8EC3-0DC7F5CFCEF5}">
      <dsp:nvSpPr>
        <dsp:cNvPr id="0" name=""/>
        <dsp:cNvSpPr/>
      </dsp:nvSpPr>
      <dsp:spPr>
        <a:xfrm>
          <a:off x="3906779" y="2713991"/>
          <a:ext cx="2421068" cy="12219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b="1" kern="1200" dirty="0"/>
            <a:t>Review</a:t>
          </a:r>
        </a:p>
      </dsp:txBody>
      <dsp:txXfrm>
        <a:off x="3906779" y="2713991"/>
        <a:ext cx="2421068" cy="814616"/>
      </dsp:txXfrm>
    </dsp:sp>
    <dsp:sp modelId="{454CEB3A-BF88-4A11-8EEC-37FC215526C1}">
      <dsp:nvSpPr>
        <dsp:cNvPr id="0" name=""/>
        <dsp:cNvSpPr/>
      </dsp:nvSpPr>
      <dsp:spPr>
        <a:xfrm>
          <a:off x="4402660" y="3528607"/>
          <a:ext cx="2421068" cy="434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Interview 34 stakeholders 1-on-1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Deliver findings</a:t>
          </a:r>
        </a:p>
      </dsp:txBody>
      <dsp:txXfrm>
        <a:off x="4473571" y="3599518"/>
        <a:ext cx="2279246" cy="4199271"/>
      </dsp:txXfrm>
    </dsp:sp>
    <dsp:sp modelId="{5A1B5370-685C-469F-9707-7A010AEC9EAE}">
      <dsp:nvSpPr>
        <dsp:cNvPr id="0" name=""/>
        <dsp:cNvSpPr/>
      </dsp:nvSpPr>
      <dsp:spPr>
        <a:xfrm rot="21581380">
          <a:off x="6683040" y="2809391"/>
          <a:ext cx="753031" cy="6027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400" kern="1200"/>
        </a:p>
      </dsp:txBody>
      <dsp:txXfrm>
        <a:off x="6683041" y="2930436"/>
        <a:ext cx="572198" cy="361666"/>
      </dsp:txXfrm>
    </dsp:sp>
    <dsp:sp modelId="{97265075-ADDE-40A6-906A-CABE09BF61FE}">
      <dsp:nvSpPr>
        <dsp:cNvPr id="0" name=""/>
        <dsp:cNvSpPr/>
      </dsp:nvSpPr>
      <dsp:spPr>
        <a:xfrm>
          <a:off x="7748641" y="2693181"/>
          <a:ext cx="2421068" cy="12219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b="1" kern="1200" dirty="0"/>
            <a:t>Compare</a:t>
          </a:r>
        </a:p>
      </dsp:txBody>
      <dsp:txXfrm>
        <a:off x="7748641" y="2693181"/>
        <a:ext cx="2421068" cy="814616"/>
      </dsp:txXfrm>
    </dsp:sp>
    <dsp:sp modelId="{959D1F99-830A-4F36-B029-70A92DA96044}">
      <dsp:nvSpPr>
        <dsp:cNvPr id="0" name=""/>
        <dsp:cNvSpPr/>
      </dsp:nvSpPr>
      <dsp:spPr>
        <a:xfrm>
          <a:off x="8291830" y="3528607"/>
          <a:ext cx="2421068" cy="434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Publish a discussion paper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Investigate two comparator organisations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Test the appetite for Governance renewal</a:t>
          </a:r>
        </a:p>
      </dsp:txBody>
      <dsp:txXfrm>
        <a:off x="8362741" y="3599518"/>
        <a:ext cx="2279246" cy="4199271"/>
      </dsp:txXfrm>
    </dsp:sp>
    <dsp:sp modelId="{6E6528A7-AABA-4150-93D9-70AF8EA9F96D}">
      <dsp:nvSpPr>
        <dsp:cNvPr id="0" name=""/>
        <dsp:cNvSpPr/>
      </dsp:nvSpPr>
      <dsp:spPr>
        <a:xfrm rot="18173">
          <a:off x="10548556" y="2809627"/>
          <a:ext cx="803177" cy="6027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400" kern="1200"/>
        </a:p>
      </dsp:txBody>
      <dsp:txXfrm>
        <a:off x="10548557" y="2929704"/>
        <a:ext cx="622344" cy="361666"/>
      </dsp:txXfrm>
    </dsp:sp>
    <dsp:sp modelId="{4C0EF09C-6369-4C95-AE0F-6FD5E903A143}">
      <dsp:nvSpPr>
        <dsp:cNvPr id="0" name=""/>
        <dsp:cNvSpPr/>
      </dsp:nvSpPr>
      <dsp:spPr>
        <a:xfrm>
          <a:off x="11685118" y="2713991"/>
          <a:ext cx="2421068" cy="12219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b="1" kern="1200" dirty="0"/>
            <a:t>Co-design</a:t>
          </a:r>
        </a:p>
      </dsp:txBody>
      <dsp:txXfrm>
        <a:off x="11685118" y="2713991"/>
        <a:ext cx="2421068" cy="814616"/>
      </dsp:txXfrm>
    </dsp:sp>
    <dsp:sp modelId="{5142B6C6-6052-46A2-BCB7-17818DC9EEC6}">
      <dsp:nvSpPr>
        <dsp:cNvPr id="0" name=""/>
        <dsp:cNvSpPr/>
      </dsp:nvSpPr>
      <dsp:spPr>
        <a:xfrm>
          <a:off x="11727449" y="3528607"/>
          <a:ext cx="3328170" cy="434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Engage Council in making recommendations for new governance arrangements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Develop ‘Propositions for Change’</a:t>
          </a:r>
        </a:p>
      </dsp:txBody>
      <dsp:txXfrm>
        <a:off x="11824928" y="3626086"/>
        <a:ext cx="3133212" cy="4146135"/>
      </dsp:txXfrm>
    </dsp:sp>
    <dsp:sp modelId="{57192DEB-3BC1-481A-A31F-A7E1961B7DEA}">
      <dsp:nvSpPr>
        <dsp:cNvPr id="0" name=""/>
        <dsp:cNvSpPr/>
      </dsp:nvSpPr>
      <dsp:spPr>
        <a:xfrm>
          <a:off x="14586600" y="2819911"/>
          <a:ext cx="1018475" cy="6027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400" kern="1200"/>
        </a:p>
      </dsp:txBody>
      <dsp:txXfrm>
        <a:off x="14586600" y="2940466"/>
        <a:ext cx="837642" cy="361666"/>
      </dsp:txXfrm>
    </dsp:sp>
    <dsp:sp modelId="{0E57BD5F-6287-459A-A4A2-0D1B11EFC7F0}">
      <dsp:nvSpPr>
        <dsp:cNvPr id="0" name=""/>
        <dsp:cNvSpPr/>
      </dsp:nvSpPr>
      <dsp:spPr>
        <a:xfrm>
          <a:off x="16027839" y="2713991"/>
          <a:ext cx="2421068" cy="122192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b="1" kern="1200" dirty="0"/>
            <a:t>Consult</a:t>
          </a:r>
        </a:p>
      </dsp:txBody>
      <dsp:txXfrm>
        <a:off x="16027839" y="2713991"/>
        <a:ext cx="2421068" cy="814616"/>
      </dsp:txXfrm>
    </dsp:sp>
    <dsp:sp modelId="{9F09D105-A8C2-4AFD-95C2-8422F2F0186D}">
      <dsp:nvSpPr>
        <dsp:cNvPr id="0" name=""/>
        <dsp:cNvSpPr/>
      </dsp:nvSpPr>
      <dsp:spPr>
        <a:xfrm>
          <a:off x="16523721" y="3528607"/>
          <a:ext cx="2421068" cy="434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b="0" kern="1200" dirty="0"/>
            <a:t>Undertake parallel consultation on the role and structure of regional bodies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b="0" kern="1200" dirty="0"/>
            <a:t>Consult on boundary issues</a:t>
          </a:r>
        </a:p>
      </dsp:txBody>
      <dsp:txXfrm>
        <a:off x="16594632" y="3599518"/>
        <a:ext cx="2279246" cy="4199271"/>
      </dsp:txXfrm>
    </dsp:sp>
    <dsp:sp modelId="{5F1F61CE-D4D0-4187-9CD3-6760AB1B0D1E}">
      <dsp:nvSpPr>
        <dsp:cNvPr id="0" name=""/>
        <dsp:cNvSpPr/>
      </dsp:nvSpPr>
      <dsp:spPr>
        <a:xfrm>
          <a:off x="18815933" y="2819911"/>
          <a:ext cx="778093" cy="6027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400" kern="1200"/>
        </a:p>
      </dsp:txBody>
      <dsp:txXfrm>
        <a:off x="18815933" y="2940466"/>
        <a:ext cx="597260" cy="361666"/>
      </dsp:txXfrm>
    </dsp:sp>
    <dsp:sp modelId="{68A6CC91-0F7A-4B8F-A045-40B807830DC1}">
      <dsp:nvSpPr>
        <dsp:cNvPr id="0" name=""/>
        <dsp:cNvSpPr/>
      </dsp:nvSpPr>
      <dsp:spPr>
        <a:xfrm>
          <a:off x="19917009" y="2713991"/>
          <a:ext cx="2982950" cy="12219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b="1" kern="1200" dirty="0"/>
            <a:t>Document</a:t>
          </a:r>
        </a:p>
      </dsp:txBody>
      <dsp:txXfrm>
        <a:off x="19917009" y="2713991"/>
        <a:ext cx="2982950" cy="814616"/>
      </dsp:txXfrm>
    </dsp:sp>
    <dsp:sp modelId="{9ED383EB-8BA9-4737-BA5D-160CC510B0A2}">
      <dsp:nvSpPr>
        <dsp:cNvPr id="0" name=""/>
        <dsp:cNvSpPr/>
      </dsp:nvSpPr>
      <dsp:spPr>
        <a:xfrm>
          <a:off x="20693831" y="3528607"/>
          <a:ext cx="2421068" cy="434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Translate ‘Propositions for Change’ into legal documents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Undertake additional consultation as needed</a:t>
          </a:r>
        </a:p>
      </dsp:txBody>
      <dsp:txXfrm>
        <a:off x="20764742" y="3599518"/>
        <a:ext cx="2279246" cy="4199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4/9/2021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12774"/>
            <a:ext cx="5603240" cy="4180523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1E4E782-38E2-F944-979F-3FD5CFB55FA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49F066-565B-FB47-8AB8-89A4D1EB4E42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097" name="Text Box 1">
            <a:extLst>
              <a:ext uri="{FF2B5EF4-FFF2-40B4-BE49-F238E27FC236}">
                <a16:creationId xmlns:a16="http://schemas.microsoft.com/office/drawing/2014/main" id="{D38BEEA4-5DC8-5E41-A1CC-0535CF824C9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63563" y="776288"/>
            <a:ext cx="6810375" cy="3832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EB51E95E-59E1-B04E-8120-1D0CED14C31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94441" y="4853084"/>
            <a:ext cx="6350663" cy="459825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29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70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8FCD3ED0-5FFB-1D46-8522-EA609118D1B6}"/>
              </a:ext>
            </a:extLst>
          </p:cNvPr>
          <p:cNvSpPr/>
          <p:nvPr userDrawn="1"/>
        </p:nvSpPr>
        <p:spPr>
          <a:xfrm>
            <a:off x="22144383" y="775127"/>
            <a:ext cx="713232" cy="713232"/>
          </a:xfrm>
          <a:prstGeom prst="ellipse">
            <a:avLst/>
          </a:prstGeom>
          <a:solidFill>
            <a:srgbClr val="4D64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FA0A0-434E-E340-A675-5E45B45DDFED}"/>
              </a:ext>
            </a:extLst>
          </p:cNvPr>
          <p:cNvSpPr txBox="1"/>
          <p:nvPr userDrawn="1"/>
        </p:nvSpPr>
        <p:spPr>
          <a:xfrm>
            <a:off x="22165648" y="793617"/>
            <a:ext cx="712442" cy="713232"/>
          </a:xfrm>
          <a:prstGeom prst="ellipse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algn="ctr"/>
            <a:fld id="{C2130A1F-96FE-9345-9E91-FD9BE4197128}" type="slidenum">
              <a:rPr lang="en-US" sz="2200" b="0" i="0" spc="0" smtClean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pPr algn="ctr"/>
              <a:t>‹#›</a:t>
            </a:fld>
            <a:endParaRPr lang="en-US" sz="2200" b="0" i="0" spc="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b="1" i="0" kern="1200">
          <a:solidFill>
            <a:schemeClr val="tx2"/>
          </a:solidFill>
          <a:latin typeface="Poppins" pitchFamily="2" charset="77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administration@landcarensw.org.a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840097" cy="13716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72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77650" cy="1371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55A08F-A359-4719-AB6A-02C0943E5220}"/>
              </a:ext>
            </a:extLst>
          </p:cNvPr>
          <p:cNvSpPr txBox="1"/>
          <p:nvPr/>
        </p:nvSpPr>
        <p:spPr>
          <a:xfrm>
            <a:off x="13177891" y="2412460"/>
            <a:ext cx="10518997" cy="1068096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200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65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9500" dirty="0">
              <a:solidFill>
                <a:schemeClr val="accent1"/>
              </a:solidFill>
              <a:latin typeface="Poppins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0" kern="1200" dirty="0">
                <a:solidFill>
                  <a:schemeClr val="accent1"/>
                </a:solidFill>
                <a:latin typeface="Poppins"/>
                <a:ea typeface="+mj-ea"/>
                <a:cs typeface="+mj-cs"/>
              </a:rPr>
              <a:t>The Governance Project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0" kern="1200" dirty="0">
              <a:solidFill>
                <a:schemeClr val="accent1"/>
              </a:solidFill>
              <a:latin typeface="Poppins"/>
              <a:ea typeface="+mj-ea"/>
              <a:cs typeface="+mj-cs"/>
            </a:endParaRPr>
          </a:p>
          <a:p>
            <a:pPr algn="ctr" defTabSz="9144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32000" kern="1200" dirty="0">
                <a:solidFill>
                  <a:schemeClr val="accent1"/>
                </a:solidFill>
                <a:latin typeface="Poppins"/>
                <a:ea typeface="+mj-ea"/>
                <a:cs typeface="+mj-cs"/>
              </a:rPr>
              <a:t>Connecting Up Landcare in NSW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0" kern="1200" dirty="0">
              <a:solidFill>
                <a:schemeClr val="accent1"/>
              </a:solidFill>
              <a:latin typeface="Poppins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0" kern="1200" dirty="0">
              <a:solidFill>
                <a:schemeClr val="accent1"/>
              </a:solidFill>
              <a:latin typeface="Poppins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1000" dirty="0">
              <a:solidFill>
                <a:schemeClr val="accent1"/>
              </a:solidFill>
              <a:latin typeface="Poppins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1000" kern="1200" dirty="0">
              <a:solidFill>
                <a:schemeClr val="accent1"/>
              </a:solidFill>
              <a:latin typeface="Poppins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1000" dirty="0">
              <a:solidFill>
                <a:schemeClr val="accent1"/>
              </a:solidFill>
              <a:latin typeface="Poppins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1000" kern="1200" dirty="0">
              <a:solidFill>
                <a:schemeClr val="accent1"/>
              </a:solidFill>
              <a:latin typeface="Poppins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1000" kern="1200" dirty="0">
              <a:solidFill>
                <a:schemeClr val="accent1"/>
              </a:solidFill>
              <a:latin typeface="Poppins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000" kern="1200" dirty="0">
                <a:solidFill>
                  <a:schemeClr val="accent1"/>
                </a:solidFill>
                <a:latin typeface="Poppins"/>
                <a:ea typeface="+mj-ea"/>
                <a:cs typeface="+mj-cs"/>
              </a:rPr>
              <a:t>April 2021</a:t>
            </a:r>
            <a:endParaRPr lang="en-US" sz="11000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200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200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200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0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162318"/>
            <a:ext cx="10926911" cy="12553682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1D158A6-AABA-4188-A267-9B6E2BB81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762" y="6095423"/>
            <a:ext cx="8281363" cy="3353953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580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14531">
            <a:extLst>
              <a:ext uri="{FF2B5EF4-FFF2-40B4-BE49-F238E27FC236}">
                <a16:creationId xmlns:a16="http://schemas.microsoft.com/office/drawing/2014/main" id="{A6546BA9-6E1C-9A40-A6E1-885F84DECC61}"/>
              </a:ext>
            </a:extLst>
          </p:cNvPr>
          <p:cNvSpPr/>
          <p:nvPr/>
        </p:nvSpPr>
        <p:spPr>
          <a:xfrm rot="1200000">
            <a:off x="4182033" y="12655747"/>
            <a:ext cx="356474" cy="531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0942" extrusionOk="0">
                <a:moveTo>
                  <a:pt x="10629" y="0"/>
                </a:moveTo>
                <a:cubicBezTo>
                  <a:pt x="8326" y="3089"/>
                  <a:pt x="5824" y="6112"/>
                  <a:pt x="3130" y="9060"/>
                </a:cubicBezTo>
                <a:cubicBezTo>
                  <a:pt x="1711" y="10612"/>
                  <a:pt x="212" y="12199"/>
                  <a:pt x="20" y="14012"/>
                </a:cubicBezTo>
                <a:cubicBezTo>
                  <a:pt x="-171" y="15822"/>
                  <a:pt x="984" y="17627"/>
                  <a:pt x="3130" y="18969"/>
                </a:cubicBezTo>
                <a:cubicBezTo>
                  <a:pt x="7339" y="21600"/>
                  <a:pt x="13926" y="21600"/>
                  <a:pt x="18135" y="18969"/>
                </a:cubicBezTo>
                <a:cubicBezTo>
                  <a:pt x="20281" y="17627"/>
                  <a:pt x="21429" y="15822"/>
                  <a:pt x="21238" y="14012"/>
                </a:cubicBezTo>
                <a:cubicBezTo>
                  <a:pt x="21046" y="12199"/>
                  <a:pt x="19551" y="10612"/>
                  <a:pt x="18135" y="9060"/>
                </a:cubicBezTo>
                <a:cubicBezTo>
                  <a:pt x="15444" y="6110"/>
                  <a:pt x="12940" y="3087"/>
                  <a:pt x="10629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3E9D4A95-3BC6-3841-81CC-AA972E8821D7}"/>
              </a:ext>
            </a:extLst>
          </p:cNvPr>
          <p:cNvSpPr/>
          <p:nvPr/>
        </p:nvSpPr>
        <p:spPr>
          <a:xfrm>
            <a:off x="9315384" y="11287531"/>
            <a:ext cx="587054" cy="1439049"/>
          </a:xfrm>
          <a:custGeom>
            <a:avLst/>
            <a:gdLst>
              <a:gd name="connsiteX0" fmla="*/ 239562 w 587054"/>
              <a:gd name="connsiteY0" fmla="*/ 0 h 1439049"/>
              <a:gd name="connsiteX1" fmla="*/ 265624 w 587054"/>
              <a:gd name="connsiteY1" fmla="*/ 0 h 1439049"/>
              <a:gd name="connsiteX2" fmla="*/ 167435 w 587054"/>
              <a:gd name="connsiteY2" fmla="*/ 778211 h 1439049"/>
              <a:gd name="connsiteX3" fmla="*/ 175935 w 587054"/>
              <a:gd name="connsiteY3" fmla="*/ 865743 h 1439049"/>
              <a:gd name="connsiteX4" fmla="*/ 262199 w 587054"/>
              <a:gd name="connsiteY4" fmla="*/ 810754 h 1439049"/>
              <a:gd name="connsiteX5" fmla="*/ 580812 w 587054"/>
              <a:gd name="connsiteY5" fmla="*/ 508641 h 1439049"/>
              <a:gd name="connsiteX6" fmla="*/ 581955 w 587054"/>
              <a:gd name="connsiteY6" fmla="*/ 510949 h 1439049"/>
              <a:gd name="connsiteX7" fmla="*/ 585100 w 587054"/>
              <a:gd name="connsiteY7" fmla="*/ 550199 h 1439049"/>
              <a:gd name="connsiteX8" fmla="*/ 380008 w 587054"/>
              <a:gd name="connsiteY8" fmla="*/ 774692 h 1439049"/>
              <a:gd name="connsiteX9" fmla="*/ 187859 w 587054"/>
              <a:gd name="connsiteY9" fmla="*/ 956963 h 1439049"/>
              <a:gd name="connsiteX10" fmla="*/ 201144 w 587054"/>
              <a:gd name="connsiteY10" fmla="*/ 1039513 h 1439049"/>
              <a:gd name="connsiteX11" fmla="*/ 318117 w 587054"/>
              <a:gd name="connsiteY11" fmla="*/ 1439049 h 1439049"/>
              <a:gd name="connsiteX12" fmla="*/ 3144 w 587054"/>
              <a:gd name="connsiteY12" fmla="*/ 1439049 h 1439049"/>
              <a:gd name="connsiteX13" fmla="*/ 1839 w 587054"/>
              <a:gd name="connsiteY13" fmla="*/ 1403939 h 1439049"/>
              <a:gd name="connsiteX14" fmla="*/ 239562 w 587054"/>
              <a:gd name="connsiteY14" fmla="*/ 0 h 143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7054" h="1439049">
                <a:moveTo>
                  <a:pt x="239562" y="0"/>
                </a:moveTo>
                <a:lnTo>
                  <a:pt x="265624" y="0"/>
                </a:lnTo>
                <a:cubicBezTo>
                  <a:pt x="183201" y="255581"/>
                  <a:pt x="150369" y="516784"/>
                  <a:pt x="167435" y="778211"/>
                </a:cubicBezTo>
                <a:lnTo>
                  <a:pt x="175935" y="865743"/>
                </a:lnTo>
                <a:lnTo>
                  <a:pt x="262199" y="810754"/>
                </a:lnTo>
                <a:cubicBezTo>
                  <a:pt x="376943" y="727726"/>
                  <a:pt x="483924" y="626304"/>
                  <a:pt x="580812" y="508641"/>
                </a:cubicBezTo>
                <a:cubicBezTo>
                  <a:pt x="581208" y="509395"/>
                  <a:pt x="581582" y="510150"/>
                  <a:pt x="581955" y="510949"/>
                </a:cubicBezTo>
                <a:cubicBezTo>
                  <a:pt x="587387" y="522664"/>
                  <a:pt x="588552" y="537153"/>
                  <a:pt x="585100" y="550199"/>
                </a:cubicBezTo>
                <a:cubicBezTo>
                  <a:pt x="518602" y="628168"/>
                  <a:pt x="450214" y="703064"/>
                  <a:pt x="380008" y="774692"/>
                </a:cubicBezTo>
                <a:lnTo>
                  <a:pt x="187859" y="956963"/>
                </a:lnTo>
                <a:lnTo>
                  <a:pt x="201144" y="1039513"/>
                </a:lnTo>
                <a:cubicBezTo>
                  <a:pt x="227037" y="1173691"/>
                  <a:pt x="266100" y="1307136"/>
                  <a:pt x="318117" y="1439049"/>
                </a:cubicBezTo>
                <a:lnTo>
                  <a:pt x="3144" y="1439049"/>
                </a:lnTo>
                <a:cubicBezTo>
                  <a:pt x="2652" y="1427323"/>
                  <a:pt x="2207" y="1415665"/>
                  <a:pt x="1839" y="1403939"/>
                </a:cubicBezTo>
                <a:cubicBezTo>
                  <a:pt x="-13418" y="932450"/>
                  <a:pt x="66243" y="461562"/>
                  <a:pt x="23956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45" name="Shape 14539">
            <a:extLst>
              <a:ext uri="{FF2B5EF4-FFF2-40B4-BE49-F238E27FC236}">
                <a16:creationId xmlns:a16="http://schemas.microsoft.com/office/drawing/2014/main" id="{EE381992-F964-5547-A4F4-72F491F8207C}"/>
              </a:ext>
            </a:extLst>
          </p:cNvPr>
          <p:cNvSpPr/>
          <p:nvPr/>
        </p:nvSpPr>
        <p:spPr>
          <a:xfrm>
            <a:off x="9632295" y="11528908"/>
            <a:ext cx="659245" cy="6756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21256" extrusionOk="0">
                <a:moveTo>
                  <a:pt x="20431" y="0"/>
                </a:moveTo>
                <a:cubicBezTo>
                  <a:pt x="20417" y="3286"/>
                  <a:pt x="19943" y="6495"/>
                  <a:pt x="19060" y="9551"/>
                </a:cubicBezTo>
                <a:cubicBezTo>
                  <a:pt x="18132" y="12764"/>
                  <a:pt x="16712" y="15935"/>
                  <a:pt x="14185" y="18276"/>
                </a:cubicBezTo>
                <a:cubicBezTo>
                  <a:pt x="12928" y="19440"/>
                  <a:pt x="11444" y="20322"/>
                  <a:pt x="9829" y="20866"/>
                </a:cubicBezTo>
                <a:cubicBezTo>
                  <a:pt x="7619" y="21600"/>
                  <a:pt x="5396" y="21263"/>
                  <a:pt x="3626" y="20152"/>
                </a:cubicBezTo>
                <a:cubicBezTo>
                  <a:pt x="2915" y="19706"/>
                  <a:pt x="2284" y="19133"/>
                  <a:pt x="1762" y="18470"/>
                </a:cubicBezTo>
                <a:cubicBezTo>
                  <a:pt x="-1169" y="14742"/>
                  <a:pt x="-433" y="9093"/>
                  <a:pt x="3891" y="5877"/>
                </a:cubicBezTo>
                <a:cubicBezTo>
                  <a:pt x="5473" y="4700"/>
                  <a:pt x="7393" y="4173"/>
                  <a:pt x="9311" y="3768"/>
                </a:cubicBezTo>
                <a:cubicBezTo>
                  <a:pt x="11426" y="3322"/>
                  <a:pt x="13621" y="2967"/>
                  <a:pt x="15680" y="2293"/>
                </a:cubicBezTo>
                <a:cubicBezTo>
                  <a:pt x="17356" y="1745"/>
                  <a:pt x="18954" y="974"/>
                  <a:pt x="20431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C359E8F1-4043-6B46-B6AD-74438C642FBE}"/>
              </a:ext>
            </a:extLst>
          </p:cNvPr>
          <p:cNvSpPr/>
          <p:nvPr/>
        </p:nvSpPr>
        <p:spPr>
          <a:xfrm>
            <a:off x="13721985" y="9169808"/>
            <a:ext cx="1499677" cy="3556772"/>
          </a:xfrm>
          <a:custGeom>
            <a:avLst/>
            <a:gdLst>
              <a:gd name="connsiteX0" fmla="*/ 921304 w 1499677"/>
              <a:gd name="connsiteY0" fmla="*/ 0 h 3556772"/>
              <a:gd name="connsiteX1" fmla="*/ 951950 w 1499677"/>
              <a:gd name="connsiteY1" fmla="*/ 0 h 3556772"/>
              <a:gd name="connsiteX2" fmla="*/ 874171 w 1499677"/>
              <a:gd name="connsiteY2" fmla="*/ 625518 h 3556772"/>
              <a:gd name="connsiteX3" fmla="*/ 862457 w 1499677"/>
              <a:gd name="connsiteY3" fmla="*/ 788723 h 3556772"/>
              <a:gd name="connsiteX4" fmla="*/ 1058218 w 1499677"/>
              <a:gd name="connsiteY4" fmla="*/ 661486 h 3556772"/>
              <a:gd name="connsiteX5" fmla="*/ 1353064 w 1499677"/>
              <a:gd name="connsiteY5" fmla="*/ 497454 h 3556772"/>
              <a:gd name="connsiteX6" fmla="*/ 1385906 w 1499677"/>
              <a:gd name="connsiteY6" fmla="*/ 515075 h 3556772"/>
              <a:gd name="connsiteX7" fmla="*/ 1387379 w 1499677"/>
              <a:gd name="connsiteY7" fmla="*/ 517245 h 3556772"/>
              <a:gd name="connsiteX8" fmla="*/ 970142 w 1499677"/>
              <a:gd name="connsiteY8" fmla="*/ 788557 h 3556772"/>
              <a:gd name="connsiteX9" fmla="*/ 854796 w 1499677"/>
              <a:gd name="connsiteY9" fmla="*/ 895460 h 3556772"/>
              <a:gd name="connsiteX10" fmla="*/ 851653 w 1499677"/>
              <a:gd name="connsiteY10" fmla="*/ 939251 h 3556772"/>
              <a:gd name="connsiteX11" fmla="*/ 838862 w 1499677"/>
              <a:gd name="connsiteY11" fmla="*/ 1331908 h 3556772"/>
              <a:gd name="connsiteX12" fmla="*/ 843018 w 1499677"/>
              <a:gd name="connsiteY12" fmla="*/ 1713333 h 3556772"/>
              <a:gd name="connsiteX13" fmla="*/ 920795 w 1499677"/>
              <a:gd name="connsiteY13" fmla="*/ 1676769 h 3556772"/>
              <a:gd name="connsiteX14" fmla="*/ 1488553 w 1499677"/>
              <a:gd name="connsiteY14" fmla="*/ 1279733 h 3556772"/>
              <a:gd name="connsiteX15" fmla="*/ 1490591 w 1499677"/>
              <a:gd name="connsiteY15" fmla="*/ 1282766 h 3556772"/>
              <a:gd name="connsiteX16" fmla="*/ 1496195 w 1499677"/>
              <a:gd name="connsiteY16" fmla="*/ 1334349 h 3556772"/>
              <a:gd name="connsiteX17" fmla="*/ 1130726 w 1499677"/>
              <a:gd name="connsiteY17" fmla="*/ 1629378 h 3556772"/>
              <a:gd name="connsiteX18" fmla="*/ 848689 w 1499677"/>
              <a:gd name="connsiteY18" fmla="*/ 1826687 h 3556772"/>
              <a:gd name="connsiteX19" fmla="*/ 864500 w 1499677"/>
              <a:gd name="connsiteY19" fmla="*/ 2117283 h 3556772"/>
              <a:gd name="connsiteX20" fmla="*/ 902943 w 1499677"/>
              <a:gd name="connsiteY20" fmla="*/ 2509171 h 3556772"/>
              <a:gd name="connsiteX21" fmla="*/ 1091304 w 1499677"/>
              <a:gd name="connsiteY21" fmla="*/ 3556772 h 3556772"/>
              <a:gd name="connsiteX22" fmla="*/ 543017 w 1499677"/>
              <a:gd name="connsiteY22" fmla="*/ 3556772 h 3556772"/>
              <a:gd name="connsiteX23" fmla="*/ 541504 w 1499677"/>
              <a:gd name="connsiteY23" fmla="*/ 3483990 h 3556772"/>
              <a:gd name="connsiteX24" fmla="*/ 578961 w 1499677"/>
              <a:gd name="connsiteY24" fmla="*/ 2169481 h 3556772"/>
              <a:gd name="connsiteX25" fmla="*/ 603814 w 1499677"/>
              <a:gd name="connsiteY25" fmla="*/ 1890292 h 3556772"/>
              <a:gd name="connsiteX26" fmla="*/ 322723 w 1499677"/>
              <a:gd name="connsiteY26" fmla="*/ 1721542 h 3556772"/>
              <a:gd name="connsiteX27" fmla="*/ 4139 w 1499677"/>
              <a:gd name="connsiteY27" fmla="*/ 1499191 h 3556772"/>
              <a:gd name="connsiteX28" fmla="*/ 5820 w 1499677"/>
              <a:gd name="connsiteY28" fmla="*/ 1456320 h 3556772"/>
              <a:gd name="connsiteX29" fmla="*/ 7333 w 1499677"/>
              <a:gd name="connsiteY29" fmla="*/ 1453698 h 3556772"/>
              <a:gd name="connsiteX30" fmla="*/ 498667 w 1499677"/>
              <a:gd name="connsiteY30" fmla="*/ 1748535 h 3556772"/>
              <a:gd name="connsiteX31" fmla="*/ 613650 w 1499677"/>
              <a:gd name="connsiteY31" fmla="*/ 1793076 h 3556772"/>
              <a:gd name="connsiteX32" fmla="*/ 645158 w 1499677"/>
              <a:gd name="connsiteY32" fmla="*/ 1514867 h 3556772"/>
              <a:gd name="connsiteX33" fmla="*/ 742735 w 1499677"/>
              <a:gd name="connsiteY33" fmla="*/ 863117 h 3556772"/>
              <a:gd name="connsiteX34" fmla="*/ 754821 w 1499677"/>
              <a:gd name="connsiteY34" fmla="*/ 799671 h 3556772"/>
              <a:gd name="connsiteX35" fmla="*/ 735081 w 1499677"/>
              <a:gd name="connsiteY35" fmla="*/ 819407 h 3556772"/>
              <a:gd name="connsiteX36" fmla="*/ 724790 w 1499677"/>
              <a:gd name="connsiteY36" fmla="*/ 809500 h 3556772"/>
              <a:gd name="connsiteX37" fmla="*/ 277263 w 1499677"/>
              <a:gd name="connsiteY37" fmla="*/ 313412 h 3556772"/>
              <a:gd name="connsiteX38" fmla="*/ 288187 w 1499677"/>
              <a:gd name="connsiteY38" fmla="*/ 278136 h 3556772"/>
              <a:gd name="connsiteX39" fmla="*/ 290036 w 1499677"/>
              <a:gd name="connsiteY39" fmla="*/ 276300 h 3556772"/>
              <a:gd name="connsiteX40" fmla="*/ 632700 w 1499677"/>
              <a:gd name="connsiteY40" fmla="*/ 630728 h 3556772"/>
              <a:gd name="connsiteX41" fmla="*/ 768135 w 1499677"/>
              <a:gd name="connsiteY41" fmla="*/ 729776 h 3556772"/>
              <a:gd name="connsiteX42" fmla="*/ 825121 w 1499677"/>
              <a:gd name="connsiteY42" fmla="*/ 430616 h 3556772"/>
              <a:gd name="connsiteX43" fmla="*/ 921304 w 1499677"/>
              <a:gd name="connsiteY43" fmla="*/ 0 h 3556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499677" h="3556772">
                <a:moveTo>
                  <a:pt x="921304" y="0"/>
                </a:moveTo>
                <a:lnTo>
                  <a:pt x="951950" y="0"/>
                </a:lnTo>
                <a:cubicBezTo>
                  <a:pt x="918750" y="207931"/>
                  <a:pt x="892822" y="416532"/>
                  <a:pt x="874171" y="625518"/>
                </a:cubicBezTo>
                <a:lnTo>
                  <a:pt x="862457" y="788723"/>
                </a:lnTo>
                <a:lnTo>
                  <a:pt x="1058218" y="661486"/>
                </a:lnTo>
                <a:cubicBezTo>
                  <a:pt x="1154584" y="603493"/>
                  <a:pt x="1252936" y="548811"/>
                  <a:pt x="1353064" y="497454"/>
                </a:cubicBezTo>
                <a:cubicBezTo>
                  <a:pt x="1366149" y="497976"/>
                  <a:pt x="1378251" y="504466"/>
                  <a:pt x="1385906" y="515075"/>
                </a:cubicBezTo>
                <a:cubicBezTo>
                  <a:pt x="1386426" y="515779"/>
                  <a:pt x="1386917" y="516502"/>
                  <a:pt x="1387379" y="517245"/>
                </a:cubicBezTo>
                <a:cubicBezTo>
                  <a:pt x="1237930" y="590644"/>
                  <a:pt x="1097840" y="681724"/>
                  <a:pt x="970142" y="788557"/>
                </a:cubicBezTo>
                <a:lnTo>
                  <a:pt x="854796" y="895460"/>
                </a:lnTo>
                <a:lnTo>
                  <a:pt x="851653" y="939251"/>
                </a:lnTo>
                <a:cubicBezTo>
                  <a:pt x="844545" y="1070064"/>
                  <a:pt x="840281" y="1200973"/>
                  <a:pt x="838862" y="1331908"/>
                </a:cubicBezTo>
                <a:lnTo>
                  <a:pt x="843018" y="1713333"/>
                </a:lnTo>
                <a:lnTo>
                  <a:pt x="920795" y="1676769"/>
                </a:lnTo>
                <a:cubicBezTo>
                  <a:pt x="1125265" y="1567654"/>
                  <a:pt x="1315902" y="1434366"/>
                  <a:pt x="1488553" y="1279733"/>
                </a:cubicBezTo>
                <a:cubicBezTo>
                  <a:pt x="1489259" y="1280724"/>
                  <a:pt x="1489925" y="1281716"/>
                  <a:pt x="1490591" y="1282766"/>
                </a:cubicBezTo>
                <a:cubicBezTo>
                  <a:pt x="1500270" y="1298162"/>
                  <a:pt x="1502347" y="1317203"/>
                  <a:pt x="1496195" y="1334349"/>
                </a:cubicBezTo>
                <a:cubicBezTo>
                  <a:pt x="1377698" y="1436816"/>
                  <a:pt x="1255831" y="1535244"/>
                  <a:pt x="1130726" y="1629378"/>
                </a:cubicBezTo>
                <a:lnTo>
                  <a:pt x="848689" y="1826687"/>
                </a:lnTo>
                <a:lnTo>
                  <a:pt x="864500" y="2117283"/>
                </a:lnTo>
                <a:cubicBezTo>
                  <a:pt x="874466" y="2248047"/>
                  <a:pt x="887280" y="2378699"/>
                  <a:pt x="902943" y="2509171"/>
                </a:cubicBezTo>
                <a:cubicBezTo>
                  <a:pt x="945158" y="2860896"/>
                  <a:pt x="1008015" y="3210481"/>
                  <a:pt x="1091304" y="3556772"/>
                </a:cubicBezTo>
                <a:lnTo>
                  <a:pt x="543017" y="3556772"/>
                </a:lnTo>
                <a:cubicBezTo>
                  <a:pt x="542460" y="3532566"/>
                  <a:pt x="541982" y="3508361"/>
                  <a:pt x="541504" y="3483990"/>
                </a:cubicBezTo>
                <a:cubicBezTo>
                  <a:pt x="532759" y="3045198"/>
                  <a:pt x="545333" y="2606661"/>
                  <a:pt x="578961" y="2169481"/>
                </a:cubicBezTo>
                <a:lnTo>
                  <a:pt x="603814" y="1890292"/>
                </a:lnTo>
                <a:lnTo>
                  <a:pt x="322723" y="1721542"/>
                </a:lnTo>
                <a:cubicBezTo>
                  <a:pt x="214071" y="1651088"/>
                  <a:pt x="107840" y="1576905"/>
                  <a:pt x="4139" y="1499191"/>
                </a:cubicBezTo>
                <a:cubicBezTo>
                  <a:pt x="-1914" y="1485400"/>
                  <a:pt x="-1308" y="1469582"/>
                  <a:pt x="5820" y="1456320"/>
                </a:cubicBezTo>
                <a:cubicBezTo>
                  <a:pt x="6291" y="1455416"/>
                  <a:pt x="6795" y="1454557"/>
                  <a:pt x="7333" y="1453698"/>
                </a:cubicBezTo>
                <a:cubicBezTo>
                  <a:pt x="158681" y="1571320"/>
                  <a:pt x="323681" y="1670304"/>
                  <a:pt x="498667" y="1748535"/>
                </a:cubicBezTo>
                <a:lnTo>
                  <a:pt x="613650" y="1793076"/>
                </a:lnTo>
                <a:lnTo>
                  <a:pt x="645158" y="1514867"/>
                </a:lnTo>
                <a:cubicBezTo>
                  <a:pt x="672465" y="1297094"/>
                  <a:pt x="705002" y="1079798"/>
                  <a:pt x="742735" y="863117"/>
                </a:cubicBezTo>
                <a:lnTo>
                  <a:pt x="754821" y="799671"/>
                </a:lnTo>
                <a:lnTo>
                  <a:pt x="735081" y="819407"/>
                </a:lnTo>
                <a:cubicBezTo>
                  <a:pt x="731651" y="816113"/>
                  <a:pt x="728220" y="812794"/>
                  <a:pt x="724790" y="809500"/>
                </a:cubicBezTo>
                <a:cubicBezTo>
                  <a:pt x="564309" y="654614"/>
                  <a:pt x="414995" y="488740"/>
                  <a:pt x="277263" y="313412"/>
                </a:cubicBezTo>
                <a:cubicBezTo>
                  <a:pt x="275292" y="300589"/>
                  <a:pt x="279331" y="287590"/>
                  <a:pt x="288187" y="278136"/>
                </a:cubicBezTo>
                <a:cubicBezTo>
                  <a:pt x="288771" y="277507"/>
                  <a:pt x="289403" y="276903"/>
                  <a:pt x="290036" y="276300"/>
                </a:cubicBezTo>
                <a:cubicBezTo>
                  <a:pt x="389643" y="407752"/>
                  <a:pt x="504700" y="526758"/>
                  <a:pt x="632700" y="630728"/>
                </a:cubicBezTo>
                <a:lnTo>
                  <a:pt x="768135" y="729776"/>
                </a:lnTo>
                <a:lnTo>
                  <a:pt x="825121" y="430616"/>
                </a:lnTo>
                <a:cubicBezTo>
                  <a:pt x="854886" y="286749"/>
                  <a:pt x="886950" y="143197"/>
                  <a:pt x="921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27" name="Shape 14551">
            <a:extLst>
              <a:ext uri="{FF2B5EF4-FFF2-40B4-BE49-F238E27FC236}">
                <a16:creationId xmlns:a16="http://schemas.microsoft.com/office/drawing/2014/main" id="{63518340-ED9F-AB4E-AAFC-4E46DA69AF0F}"/>
              </a:ext>
            </a:extLst>
          </p:cNvPr>
          <p:cNvSpPr/>
          <p:nvPr/>
        </p:nvSpPr>
        <p:spPr>
          <a:xfrm>
            <a:off x="14692807" y="10807929"/>
            <a:ext cx="1537482" cy="1051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18" h="21398" extrusionOk="0">
                <a:moveTo>
                  <a:pt x="20618" y="92"/>
                </a:moveTo>
                <a:cubicBezTo>
                  <a:pt x="19743" y="4117"/>
                  <a:pt x="18511" y="7861"/>
                  <a:pt x="16984" y="11254"/>
                </a:cubicBezTo>
                <a:cubicBezTo>
                  <a:pt x="15378" y="14819"/>
                  <a:pt x="13380" y="18135"/>
                  <a:pt x="10691" y="19983"/>
                </a:cubicBezTo>
                <a:cubicBezTo>
                  <a:pt x="9354" y="20903"/>
                  <a:pt x="7903" y="21385"/>
                  <a:pt x="6435" y="21398"/>
                </a:cubicBezTo>
                <a:cubicBezTo>
                  <a:pt x="4429" y="21405"/>
                  <a:pt x="2693" y="20093"/>
                  <a:pt x="1533" y="18013"/>
                </a:cubicBezTo>
                <a:cubicBezTo>
                  <a:pt x="1066" y="17178"/>
                  <a:pt x="698" y="16220"/>
                  <a:pt x="445" y="15196"/>
                </a:cubicBezTo>
                <a:cubicBezTo>
                  <a:pt x="-982" y="9437"/>
                  <a:pt x="1106" y="2805"/>
                  <a:pt x="5500" y="609"/>
                </a:cubicBezTo>
                <a:cubicBezTo>
                  <a:pt x="7107" y="-195"/>
                  <a:pt x="8821" y="-64"/>
                  <a:pt x="10502" y="215"/>
                </a:cubicBezTo>
                <a:cubicBezTo>
                  <a:pt x="12355" y="523"/>
                  <a:pt x="14249" y="975"/>
                  <a:pt x="16116" y="982"/>
                </a:cubicBezTo>
                <a:cubicBezTo>
                  <a:pt x="17636" y="988"/>
                  <a:pt x="19150" y="688"/>
                  <a:pt x="20618" y="9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28" name="Shape 14552">
            <a:extLst>
              <a:ext uri="{FF2B5EF4-FFF2-40B4-BE49-F238E27FC236}">
                <a16:creationId xmlns:a16="http://schemas.microsoft.com/office/drawing/2014/main" id="{3A900484-D2C0-7047-A902-DAF895372076}"/>
              </a:ext>
            </a:extLst>
          </p:cNvPr>
          <p:cNvSpPr/>
          <p:nvPr/>
        </p:nvSpPr>
        <p:spPr>
          <a:xfrm>
            <a:off x="13109832" y="10860690"/>
            <a:ext cx="1102416" cy="946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8" h="21279" extrusionOk="0">
                <a:moveTo>
                  <a:pt x="0" y="0"/>
                </a:moveTo>
                <a:cubicBezTo>
                  <a:pt x="428" y="3588"/>
                  <a:pt x="1268" y="7019"/>
                  <a:pt x="2461" y="10221"/>
                </a:cubicBezTo>
                <a:cubicBezTo>
                  <a:pt x="3715" y="13586"/>
                  <a:pt x="5413" y="16829"/>
                  <a:pt x="8019" y="18991"/>
                </a:cubicBezTo>
                <a:cubicBezTo>
                  <a:pt x="9314" y="20067"/>
                  <a:pt x="10782" y="20800"/>
                  <a:pt x="12326" y="21142"/>
                </a:cubicBezTo>
                <a:cubicBezTo>
                  <a:pt x="14438" y="21600"/>
                  <a:pt x="16426" y="20886"/>
                  <a:pt x="17903" y="19396"/>
                </a:cubicBezTo>
                <a:cubicBezTo>
                  <a:pt x="18496" y="18797"/>
                  <a:pt x="19001" y="18074"/>
                  <a:pt x="19393" y="17268"/>
                </a:cubicBezTo>
                <a:cubicBezTo>
                  <a:pt x="21600" y="12739"/>
                  <a:pt x="20213" y="6682"/>
                  <a:pt x="15855" y="3842"/>
                </a:cubicBezTo>
                <a:cubicBezTo>
                  <a:pt x="14261" y="2803"/>
                  <a:pt x="12440" y="2527"/>
                  <a:pt x="10637" y="2384"/>
                </a:cubicBezTo>
                <a:cubicBezTo>
                  <a:pt x="8648" y="2225"/>
                  <a:pt x="6598" y="2180"/>
                  <a:pt x="4631" y="1765"/>
                </a:cubicBezTo>
                <a:cubicBezTo>
                  <a:pt x="3030" y="1427"/>
                  <a:pt x="1473" y="833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29" name="Shape 14553">
            <a:extLst>
              <a:ext uri="{FF2B5EF4-FFF2-40B4-BE49-F238E27FC236}">
                <a16:creationId xmlns:a16="http://schemas.microsoft.com/office/drawing/2014/main" id="{5F89939D-24C4-0E4E-B7B1-990AAC0DF44F}"/>
              </a:ext>
            </a:extLst>
          </p:cNvPr>
          <p:cNvSpPr/>
          <p:nvPr/>
        </p:nvSpPr>
        <p:spPr>
          <a:xfrm>
            <a:off x="13725200" y="9784932"/>
            <a:ext cx="590563" cy="697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44" h="21351" extrusionOk="0">
                <a:moveTo>
                  <a:pt x="254" y="0"/>
                </a:moveTo>
                <a:cubicBezTo>
                  <a:pt x="-156" y="3061"/>
                  <a:pt x="-64" y="6105"/>
                  <a:pt x="485" y="9053"/>
                </a:cubicBezTo>
                <a:cubicBezTo>
                  <a:pt x="1062" y="12152"/>
                  <a:pt x="2170" y="15270"/>
                  <a:pt x="4569" y="17742"/>
                </a:cubicBezTo>
                <a:cubicBezTo>
                  <a:pt x="5763" y="18972"/>
                  <a:pt x="7236" y="19966"/>
                  <a:pt x="8892" y="20660"/>
                </a:cubicBezTo>
                <a:cubicBezTo>
                  <a:pt x="11160" y="21600"/>
                  <a:pt x="13580" y="21545"/>
                  <a:pt x="15617" y="20715"/>
                </a:cubicBezTo>
                <a:cubicBezTo>
                  <a:pt x="16435" y="20382"/>
                  <a:pt x="17184" y="19922"/>
                  <a:pt x="17827" y="19365"/>
                </a:cubicBezTo>
                <a:cubicBezTo>
                  <a:pt x="21444" y="16234"/>
                  <a:pt x="21388" y="10889"/>
                  <a:pt x="17180" y="7392"/>
                </a:cubicBezTo>
                <a:cubicBezTo>
                  <a:pt x="15641" y="6113"/>
                  <a:pt x="13656" y="5399"/>
                  <a:pt x="11658" y="4800"/>
                </a:cubicBezTo>
                <a:cubicBezTo>
                  <a:pt x="9454" y="4138"/>
                  <a:pt x="7153" y="3553"/>
                  <a:pt x="5038" y="2687"/>
                </a:cubicBezTo>
                <a:cubicBezTo>
                  <a:pt x="3316" y="1981"/>
                  <a:pt x="1708" y="1078"/>
                  <a:pt x="254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30" name="Shape 14554">
            <a:extLst>
              <a:ext uri="{FF2B5EF4-FFF2-40B4-BE49-F238E27FC236}">
                <a16:creationId xmlns:a16="http://schemas.microsoft.com/office/drawing/2014/main" id="{2AAB1037-F86D-C44B-A7B8-0BA49AA9693F}"/>
              </a:ext>
            </a:extLst>
          </p:cNvPr>
          <p:cNvSpPr/>
          <p:nvPr/>
        </p:nvSpPr>
        <p:spPr>
          <a:xfrm>
            <a:off x="13333236" y="10265840"/>
            <a:ext cx="532107" cy="557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5" h="21264" extrusionOk="0">
                <a:moveTo>
                  <a:pt x="3" y="0"/>
                </a:moveTo>
                <a:cubicBezTo>
                  <a:pt x="-40" y="3252"/>
                  <a:pt x="384" y="6436"/>
                  <a:pt x="1222" y="9476"/>
                </a:cubicBezTo>
                <a:cubicBezTo>
                  <a:pt x="2104" y="12672"/>
                  <a:pt x="3482" y="15835"/>
                  <a:pt x="5993" y="18195"/>
                </a:cubicBezTo>
                <a:cubicBezTo>
                  <a:pt x="7242" y="19369"/>
                  <a:pt x="8726" y="20268"/>
                  <a:pt x="10348" y="20835"/>
                </a:cubicBezTo>
                <a:cubicBezTo>
                  <a:pt x="12566" y="21600"/>
                  <a:pt x="14817" y="21306"/>
                  <a:pt x="16623" y="20237"/>
                </a:cubicBezTo>
                <a:cubicBezTo>
                  <a:pt x="17349" y="19808"/>
                  <a:pt x="17997" y="19253"/>
                  <a:pt x="18535" y="18605"/>
                </a:cubicBezTo>
                <a:cubicBezTo>
                  <a:pt x="21560" y="14968"/>
                  <a:pt x="20915" y="9365"/>
                  <a:pt x="16604" y="6106"/>
                </a:cubicBezTo>
                <a:cubicBezTo>
                  <a:pt x="15027" y="4913"/>
                  <a:pt x="13097" y="4359"/>
                  <a:pt x="11168" y="3924"/>
                </a:cubicBezTo>
                <a:cubicBezTo>
                  <a:pt x="9039" y="3445"/>
                  <a:pt x="6829" y="3055"/>
                  <a:pt x="4761" y="2353"/>
                </a:cubicBezTo>
                <a:cubicBezTo>
                  <a:pt x="3078" y="1780"/>
                  <a:pt x="1478" y="989"/>
                  <a:pt x="3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31" name="Shape 14555">
            <a:extLst>
              <a:ext uri="{FF2B5EF4-FFF2-40B4-BE49-F238E27FC236}">
                <a16:creationId xmlns:a16="http://schemas.microsoft.com/office/drawing/2014/main" id="{C709EBCF-41E7-594B-9618-33B160DF9A9E}"/>
              </a:ext>
            </a:extLst>
          </p:cNvPr>
          <p:cNvSpPr/>
          <p:nvPr/>
        </p:nvSpPr>
        <p:spPr>
          <a:xfrm rot="21300000">
            <a:off x="15085976" y="10025340"/>
            <a:ext cx="719670" cy="617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8" h="21279" extrusionOk="0">
                <a:moveTo>
                  <a:pt x="20428" y="0"/>
                </a:moveTo>
                <a:cubicBezTo>
                  <a:pt x="20000" y="3588"/>
                  <a:pt x="19160" y="7019"/>
                  <a:pt x="17967" y="10221"/>
                </a:cubicBezTo>
                <a:cubicBezTo>
                  <a:pt x="16713" y="13586"/>
                  <a:pt x="15015" y="16829"/>
                  <a:pt x="12409" y="18991"/>
                </a:cubicBezTo>
                <a:cubicBezTo>
                  <a:pt x="11114" y="20067"/>
                  <a:pt x="9646" y="20800"/>
                  <a:pt x="8102" y="21142"/>
                </a:cubicBezTo>
                <a:cubicBezTo>
                  <a:pt x="5990" y="21600"/>
                  <a:pt x="4002" y="20886"/>
                  <a:pt x="2525" y="19396"/>
                </a:cubicBezTo>
                <a:cubicBezTo>
                  <a:pt x="1932" y="18797"/>
                  <a:pt x="1427" y="18074"/>
                  <a:pt x="1035" y="17268"/>
                </a:cubicBezTo>
                <a:cubicBezTo>
                  <a:pt x="-1172" y="12739"/>
                  <a:pt x="215" y="6682"/>
                  <a:pt x="4573" y="3842"/>
                </a:cubicBezTo>
                <a:cubicBezTo>
                  <a:pt x="6167" y="2803"/>
                  <a:pt x="7988" y="2527"/>
                  <a:pt x="9791" y="2384"/>
                </a:cubicBezTo>
                <a:cubicBezTo>
                  <a:pt x="11780" y="2225"/>
                  <a:pt x="13830" y="2180"/>
                  <a:pt x="15797" y="1765"/>
                </a:cubicBezTo>
                <a:cubicBezTo>
                  <a:pt x="17398" y="1427"/>
                  <a:pt x="18955" y="833"/>
                  <a:pt x="20428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32" name="Shape 14556">
            <a:extLst>
              <a:ext uri="{FF2B5EF4-FFF2-40B4-BE49-F238E27FC236}">
                <a16:creationId xmlns:a16="http://schemas.microsoft.com/office/drawing/2014/main" id="{8D937AED-1FBF-6546-BA37-D552A88A3F01}"/>
              </a:ext>
            </a:extLst>
          </p:cNvPr>
          <p:cNvSpPr/>
          <p:nvPr/>
        </p:nvSpPr>
        <p:spPr>
          <a:xfrm>
            <a:off x="14760731" y="9244678"/>
            <a:ext cx="938744" cy="80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8" h="21279" extrusionOk="0">
                <a:moveTo>
                  <a:pt x="20428" y="0"/>
                </a:moveTo>
                <a:cubicBezTo>
                  <a:pt x="20000" y="3588"/>
                  <a:pt x="19160" y="7019"/>
                  <a:pt x="17967" y="10221"/>
                </a:cubicBezTo>
                <a:cubicBezTo>
                  <a:pt x="16713" y="13586"/>
                  <a:pt x="15015" y="16829"/>
                  <a:pt x="12409" y="18991"/>
                </a:cubicBezTo>
                <a:cubicBezTo>
                  <a:pt x="11114" y="20067"/>
                  <a:pt x="9646" y="20800"/>
                  <a:pt x="8102" y="21142"/>
                </a:cubicBezTo>
                <a:cubicBezTo>
                  <a:pt x="5990" y="21600"/>
                  <a:pt x="4002" y="20886"/>
                  <a:pt x="2525" y="19396"/>
                </a:cubicBezTo>
                <a:cubicBezTo>
                  <a:pt x="1932" y="18797"/>
                  <a:pt x="1427" y="18074"/>
                  <a:pt x="1035" y="17268"/>
                </a:cubicBezTo>
                <a:cubicBezTo>
                  <a:pt x="-1172" y="12739"/>
                  <a:pt x="215" y="6682"/>
                  <a:pt x="4573" y="3842"/>
                </a:cubicBezTo>
                <a:cubicBezTo>
                  <a:pt x="6167" y="2803"/>
                  <a:pt x="7988" y="2527"/>
                  <a:pt x="9791" y="2384"/>
                </a:cubicBezTo>
                <a:cubicBezTo>
                  <a:pt x="11780" y="2225"/>
                  <a:pt x="13830" y="2180"/>
                  <a:pt x="15797" y="1765"/>
                </a:cubicBezTo>
                <a:cubicBezTo>
                  <a:pt x="17398" y="1427"/>
                  <a:pt x="18955" y="833"/>
                  <a:pt x="20428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33" name="Shape 14557">
            <a:extLst>
              <a:ext uri="{FF2B5EF4-FFF2-40B4-BE49-F238E27FC236}">
                <a16:creationId xmlns:a16="http://schemas.microsoft.com/office/drawing/2014/main" id="{B55C7CE9-F074-074D-9AC8-3036D8A3A633}"/>
              </a:ext>
            </a:extLst>
          </p:cNvPr>
          <p:cNvSpPr/>
          <p:nvPr/>
        </p:nvSpPr>
        <p:spPr>
          <a:xfrm>
            <a:off x="13822636" y="9012811"/>
            <a:ext cx="539898" cy="704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77" h="21343" extrusionOk="0">
                <a:moveTo>
                  <a:pt x="940" y="0"/>
                </a:moveTo>
                <a:cubicBezTo>
                  <a:pt x="139" y="2866"/>
                  <a:pt x="-140" y="5760"/>
                  <a:pt x="65" y="8603"/>
                </a:cubicBezTo>
                <a:cubicBezTo>
                  <a:pt x="281" y="11593"/>
                  <a:pt x="1043" y="14646"/>
                  <a:pt x="3221" y="17201"/>
                </a:cubicBezTo>
                <a:cubicBezTo>
                  <a:pt x="4304" y="18472"/>
                  <a:pt x="5706" y="19545"/>
                  <a:pt x="7334" y="20348"/>
                </a:cubicBezTo>
                <a:cubicBezTo>
                  <a:pt x="9563" y="21439"/>
                  <a:pt x="12074" y="21600"/>
                  <a:pt x="14282" y="20993"/>
                </a:cubicBezTo>
                <a:cubicBezTo>
                  <a:pt x="15169" y="20749"/>
                  <a:pt x="16001" y="20379"/>
                  <a:pt x="16735" y="19908"/>
                </a:cubicBezTo>
                <a:cubicBezTo>
                  <a:pt x="20861" y="17258"/>
                  <a:pt x="21460" y="12185"/>
                  <a:pt x="17538" y="8499"/>
                </a:cubicBezTo>
                <a:cubicBezTo>
                  <a:pt x="16103" y="7151"/>
                  <a:pt x="14137" y="6299"/>
                  <a:pt x="12145" y="5555"/>
                </a:cubicBezTo>
                <a:cubicBezTo>
                  <a:pt x="9946" y="4734"/>
                  <a:pt x="7638" y="3976"/>
                  <a:pt x="5557" y="2969"/>
                </a:cubicBezTo>
                <a:cubicBezTo>
                  <a:pt x="3863" y="2148"/>
                  <a:pt x="2310" y="1150"/>
                  <a:pt x="94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34" name="Shape 14558">
            <a:extLst>
              <a:ext uri="{FF2B5EF4-FFF2-40B4-BE49-F238E27FC236}">
                <a16:creationId xmlns:a16="http://schemas.microsoft.com/office/drawing/2014/main" id="{958F3922-879B-CE4E-BECF-654C84A722F5}"/>
              </a:ext>
            </a:extLst>
          </p:cNvPr>
          <p:cNvSpPr/>
          <p:nvPr/>
        </p:nvSpPr>
        <p:spPr>
          <a:xfrm>
            <a:off x="14430760" y="8431762"/>
            <a:ext cx="524096" cy="848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61" h="21566" extrusionOk="0">
                <a:moveTo>
                  <a:pt x="11121" y="0"/>
                </a:moveTo>
                <a:cubicBezTo>
                  <a:pt x="13750" y="2026"/>
                  <a:pt x="15885" y="4255"/>
                  <a:pt x="17513" y="6611"/>
                </a:cubicBezTo>
                <a:cubicBezTo>
                  <a:pt x="19225" y="9087"/>
                  <a:pt x="20442" y="11805"/>
                  <a:pt x="19951" y="14613"/>
                </a:cubicBezTo>
                <a:cubicBezTo>
                  <a:pt x="19707" y="16009"/>
                  <a:pt x="19022" y="17356"/>
                  <a:pt x="17943" y="18565"/>
                </a:cubicBezTo>
                <a:cubicBezTo>
                  <a:pt x="16459" y="20214"/>
                  <a:pt x="14101" y="21212"/>
                  <a:pt x="11546" y="21489"/>
                </a:cubicBezTo>
                <a:cubicBezTo>
                  <a:pt x="10519" y="21600"/>
                  <a:pt x="9466" y="21591"/>
                  <a:pt x="8443" y="21466"/>
                </a:cubicBezTo>
                <a:cubicBezTo>
                  <a:pt x="2693" y="20765"/>
                  <a:pt x="-1158" y="16896"/>
                  <a:pt x="316" y="12576"/>
                </a:cubicBezTo>
                <a:cubicBezTo>
                  <a:pt x="855" y="10996"/>
                  <a:pt x="2234" y="9631"/>
                  <a:pt x="3709" y="8343"/>
                </a:cubicBezTo>
                <a:cubicBezTo>
                  <a:pt x="5336" y="6922"/>
                  <a:pt x="7112" y="5514"/>
                  <a:pt x="8503" y="3984"/>
                </a:cubicBezTo>
                <a:cubicBezTo>
                  <a:pt x="9637" y="2739"/>
                  <a:pt x="10517" y="1399"/>
                  <a:pt x="11121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12" name="Shape 14565">
            <a:extLst>
              <a:ext uri="{FF2B5EF4-FFF2-40B4-BE49-F238E27FC236}">
                <a16:creationId xmlns:a16="http://schemas.microsoft.com/office/drawing/2014/main" id="{42BD00A8-2EA3-AB4B-B644-4EB4E7DEC9D8}"/>
              </a:ext>
            </a:extLst>
          </p:cNvPr>
          <p:cNvSpPr/>
          <p:nvPr/>
        </p:nvSpPr>
        <p:spPr>
          <a:xfrm>
            <a:off x="17953118" y="7878668"/>
            <a:ext cx="3769052" cy="3577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40" h="21037" extrusionOk="0">
                <a:moveTo>
                  <a:pt x="11348" y="0"/>
                </a:moveTo>
                <a:cubicBezTo>
                  <a:pt x="10149" y="0"/>
                  <a:pt x="8952" y="435"/>
                  <a:pt x="8038" y="1306"/>
                </a:cubicBezTo>
                <a:cubicBezTo>
                  <a:pt x="7414" y="1900"/>
                  <a:pt x="7018" y="2625"/>
                  <a:pt x="6820" y="3385"/>
                </a:cubicBezTo>
                <a:cubicBezTo>
                  <a:pt x="5242" y="2962"/>
                  <a:pt x="3484" y="3323"/>
                  <a:pt x="2243" y="4505"/>
                </a:cubicBezTo>
                <a:cubicBezTo>
                  <a:pt x="666" y="6006"/>
                  <a:pt x="454" y="8308"/>
                  <a:pt x="1595" y="10031"/>
                </a:cubicBezTo>
                <a:cubicBezTo>
                  <a:pt x="1429" y="10145"/>
                  <a:pt x="1261" y="10263"/>
                  <a:pt x="1112" y="10405"/>
                </a:cubicBezTo>
                <a:cubicBezTo>
                  <a:pt x="-371" y="11818"/>
                  <a:pt x="-371" y="14105"/>
                  <a:pt x="1112" y="15517"/>
                </a:cubicBezTo>
                <a:cubicBezTo>
                  <a:pt x="1534" y="15919"/>
                  <a:pt x="2034" y="16196"/>
                  <a:pt x="2563" y="16369"/>
                </a:cubicBezTo>
                <a:cubicBezTo>
                  <a:pt x="2504" y="17579"/>
                  <a:pt x="2943" y="18806"/>
                  <a:pt x="3913" y="19730"/>
                </a:cubicBezTo>
                <a:cubicBezTo>
                  <a:pt x="5742" y="21472"/>
                  <a:pt x="8708" y="21472"/>
                  <a:pt x="10537" y="19730"/>
                </a:cubicBezTo>
                <a:cubicBezTo>
                  <a:pt x="10552" y="19716"/>
                  <a:pt x="10560" y="19698"/>
                  <a:pt x="10575" y="19684"/>
                </a:cubicBezTo>
                <a:cubicBezTo>
                  <a:pt x="12987" y="21600"/>
                  <a:pt x="16577" y="21482"/>
                  <a:pt x="18841" y="19326"/>
                </a:cubicBezTo>
                <a:cubicBezTo>
                  <a:pt x="21170" y="17108"/>
                  <a:pt x="21229" y="13555"/>
                  <a:pt x="19033" y="11261"/>
                </a:cubicBezTo>
                <a:cubicBezTo>
                  <a:pt x="19164" y="11163"/>
                  <a:pt x="19301" y="11074"/>
                  <a:pt x="19422" y="10959"/>
                </a:cubicBezTo>
                <a:cubicBezTo>
                  <a:pt x="21045" y="9414"/>
                  <a:pt x="21045" y="6909"/>
                  <a:pt x="19422" y="5364"/>
                </a:cubicBezTo>
                <a:cubicBezTo>
                  <a:pt x="18489" y="4475"/>
                  <a:pt x="17225" y="4113"/>
                  <a:pt x="16008" y="4246"/>
                </a:cubicBezTo>
                <a:cubicBezTo>
                  <a:pt x="15954" y="3178"/>
                  <a:pt x="15514" y="2122"/>
                  <a:pt x="14658" y="1306"/>
                </a:cubicBezTo>
                <a:cubicBezTo>
                  <a:pt x="13743" y="435"/>
                  <a:pt x="12546" y="0"/>
                  <a:pt x="11348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5C44E5E1-AF73-3045-9025-E13151EFD133}"/>
              </a:ext>
            </a:extLst>
          </p:cNvPr>
          <p:cNvSpPr/>
          <p:nvPr/>
        </p:nvSpPr>
        <p:spPr>
          <a:xfrm>
            <a:off x="19070314" y="8489980"/>
            <a:ext cx="1499675" cy="4120840"/>
          </a:xfrm>
          <a:custGeom>
            <a:avLst/>
            <a:gdLst>
              <a:gd name="connsiteX0" fmla="*/ 921302 w 1499675"/>
              <a:gd name="connsiteY0" fmla="*/ 0 h 4120840"/>
              <a:gd name="connsiteX1" fmla="*/ 951948 w 1499675"/>
              <a:gd name="connsiteY1" fmla="*/ 0 h 4120840"/>
              <a:gd name="connsiteX2" fmla="*/ 907602 w 1499675"/>
              <a:gd name="connsiteY2" fmla="*/ 361901 h 4120840"/>
              <a:gd name="connsiteX3" fmla="*/ 880480 w 1499675"/>
              <a:gd name="connsiteY3" fmla="*/ 656239 h 4120840"/>
              <a:gd name="connsiteX4" fmla="*/ 1019816 w 1499675"/>
              <a:gd name="connsiteY4" fmla="*/ 565676 h 4120840"/>
              <a:gd name="connsiteX5" fmla="*/ 1216454 w 1499675"/>
              <a:gd name="connsiteY5" fmla="*/ 456280 h 4120840"/>
              <a:gd name="connsiteX6" fmla="*/ 1238356 w 1499675"/>
              <a:gd name="connsiteY6" fmla="*/ 468032 h 4120840"/>
              <a:gd name="connsiteX7" fmla="*/ 1239338 w 1499675"/>
              <a:gd name="connsiteY7" fmla="*/ 469479 h 4120840"/>
              <a:gd name="connsiteX8" fmla="*/ 961076 w 1499675"/>
              <a:gd name="connsiteY8" fmla="*/ 650422 h 4120840"/>
              <a:gd name="connsiteX9" fmla="*/ 873758 w 1499675"/>
              <a:gd name="connsiteY9" fmla="*/ 731349 h 4120840"/>
              <a:gd name="connsiteX10" fmla="*/ 851652 w 1499675"/>
              <a:gd name="connsiteY10" fmla="*/ 1088206 h 4120840"/>
              <a:gd name="connsiteX11" fmla="*/ 843874 w 1499675"/>
              <a:gd name="connsiteY11" fmla="*/ 1364872 h 4120840"/>
              <a:gd name="connsiteX12" fmla="*/ 1058216 w 1499675"/>
              <a:gd name="connsiteY12" fmla="*/ 1225557 h 4120840"/>
              <a:gd name="connsiteX13" fmla="*/ 1353062 w 1499675"/>
              <a:gd name="connsiteY13" fmla="*/ 1061525 h 4120840"/>
              <a:gd name="connsiteX14" fmla="*/ 1385904 w 1499675"/>
              <a:gd name="connsiteY14" fmla="*/ 1079146 h 4120840"/>
              <a:gd name="connsiteX15" fmla="*/ 1387378 w 1499675"/>
              <a:gd name="connsiteY15" fmla="*/ 1081316 h 4120840"/>
              <a:gd name="connsiteX16" fmla="*/ 970140 w 1499675"/>
              <a:gd name="connsiteY16" fmla="*/ 1352629 h 4120840"/>
              <a:gd name="connsiteX17" fmla="*/ 840848 w 1499675"/>
              <a:gd name="connsiteY17" fmla="*/ 1472457 h 4120840"/>
              <a:gd name="connsiteX18" fmla="*/ 838862 w 1499675"/>
              <a:gd name="connsiteY18" fmla="*/ 1543135 h 4120840"/>
              <a:gd name="connsiteX19" fmla="*/ 843140 w 1499675"/>
              <a:gd name="connsiteY19" fmla="*/ 1998247 h 4120840"/>
              <a:gd name="connsiteX20" fmla="*/ 855964 w 1499675"/>
              <a:gd name="connsiteY20" fmla="*/ 2271319 h 4120840"/>
              <a:gd name="connsiteX21" fmla="*/ 920794 w 1499675"/>
              <a:gd name="connsiteY21" fmla="*/ 2240842 h 4120840"/>
              <a:gd name="connsiteX22" fmla="*/ 1488552 w 1499675"/>
              <a:gd name="connsiteY22" fmla="*/ 1843806 h 4120840"/>
              <a:gd name="connsiteX23" fmla="*/ 1490590 w 1499675"/>
              <a:gd name="connsiteY23" fmla="*/ 1846839 h 4120840"/>
              <a:gd name="connsiteX24" fmla="*/ 1496192 w 1499675"/>
              <a:gd name="connsiteY24" fmla="*/ 1898422 h 4120840"/>
              <a:gd name="connsiteX25" fmla="*/ 1130724 w 1499675"/>
              <a:gd name="connsiteY25" fmla="*/ 2193451 h 4120840"/>
              <a:gd name="connsiteX26" fmla="*/ 861162 w 1499675"/>
              <a:gd name="connsiteY26" fmla="*/ 2382032 h 4120840"/>
              <a:gd name="connsiteX27" fmla="*/ 864498 w 1499675"/>
              <a:gd name="connsiteY27" fmla="*/ 2453062 h 4120840"/>
              <a:gd name="connsiteX28" fmla="*/ 902942 w 1499675"/>
              <a:gd name="connsiteY28" fmla="*/ 2907100 h 4120840"/>
              <a:gd name="connsiteX29" fmla="*/ 1091302 w 1499675"/>
              <a:gd name="connsiteY29" fmla="*/ 4120840 h 4120840"/>
              <a:gd name="connsiteX30" fmla="*/ 543014 w 1499675"/>
              <a:gd name="connsiteY30" fmla="*/ 4120840 h 4120840"/>
              <a:gd name="connsiteX31" fmla="*/ 541502 w 1499675"/>
              <a:gd name="connsiteY31" fmla="*/ 4036515 h 4120840"/>
              <a:gd name="connsiteX32" fmla="*/ 563900 w 1499675"/>
              <a:gd name="connsiteY32" fmla="*/ 2766919 h 4120840"/>
              <a:gd name="connsiteX33" fmla="*/ 586464 w 1499675"/>
              <a:gd name="connsiteY33" fmla="*/ 2443950 h 4120840"/>
              <a:gd name="connsiteX34" fmla="*/ 322722 w 1499675"/>
              <a:gd name="connsiteY34" fmla="*/ 2285614 h 4120840"/>
              <a:gd name="connsiteX35" fmla="*/ 4138 w 1499675"/>
              <a:gd name="connsiteY35" fmla="*/ 2063263 h 4120840"/>
              <a:gd name="connsiteX36" fmla="*/ 5820 w 1499675"/>
              <a:gd name="connsiteY36" fmla="*/ 2020392 h 4120840"/>
              <a:gd name="connsiteX37" fmla="*/ 7334 w 1499675"/>
              <a:gd name="connsiteY37" fmla="*/ 2017770 h 4120840"/>
              <a:gd name="connsiteX38" fmla="*/ 498666 w 1499675"/>
              <a:gd name="connsiteY38" fmla="*/ 2312607 h 4120840"/>
              <a:gd name="connsiteX39" fmla="*/ 593086 w 1499675"/>
              <a:gd name="connsiteY39" fmla="*/ 2349183 h 4120840"/>
              <a:gd name="connsiteX40" fmla="*/ 608122 w 1499675"/>
              <a:gd name="connsiteY40" fmla="*/ 2133969 h 4120840"/>
              <a:gd name="connsiteX41" fmla="*/ 674204 w 1499675"/>
              <a:gd name="connsiteY41" fmla="*/ 1502990 h 4120840"/>
              <a:gd name="connsiteX42" fmla="*/ 695908 w 1499675"/>
              <a:gd name="connsiteY42" fmla="*/ 1343687 h 4120840"/>
              <a:gd name="connsiteX43" fmla="*/ 492494 w 1499675"/>
              <a:gd name="connsiteY43" fmla="*/ 1133194 h 4120840"/>
              <a:gd name="connsiteX44" fmla="*/ 277262 w 1499675"/>
              <a:gd name="connsiteY44" fmla="*/ 877486 h 4120840"/>
              <a:gd name="connsiteX45" fmla="*/ 288186 w 1499675"/>
              <a:gd name="connsiteY45" fmla="*/ 842209 h 4120840"/>
              <a:gd name="connsiteX46" fmla="*/ 290034 w 1499675"/>
              <a:gd name="connsiteY46" fmla="*/ 840374 h 4120840"/>
              <a:gd name="connsiteX47" fmla="*/ 632698 w 1499675"/>
              <a:gd name="connsiteY47" fmla="*/ 1194800 h 4120840"/>
              <a:gd name="connsiteX48" fmla="*/ 708628 w 1499675"/>
              <a:gd name="connsiteY48" fmla="*/ 1250330 h 4120840"/>
              <a:gd name="connsiteX49" fmla="*/ 742734 w 1499675"/>
              <a:gd name="connsiteY49" fmla="*/ 999998 h 4120840"/>
              <a:gd name="connsiteX50" fmla="*/ 815492 w 1499675"/>
              <a:gd name="connsiteY50" fmla="*/ 557462 h 4120840"/>
              <a:gd name="connsiteX51" fmla="*/ 679452 w 1499675"/>
              <a:gd name="connsiteY51" fmla="*/ 416689 h 4120840"/>
              <a:gd name="connsiteX52" fmla="*/ 552708 w 1499675"/>
              <a:gd name="connsiteY52" fmla="*/ 266110 h 4120840"/>
              <a:gd name="connsiteX53" fmla="*/ 559140 w 1499675"/>
              <a:gd name="connsiteY53" fmla="*/ 245337 h 4120840"/>
              <a:gd name="connsiteX54" fmla="*/ 560230 w 1499675"/>
              <a:gd name="connsiteY54" fmla="*/ 244256 h 4120840"/>
              <a:gd name="connsiteX55" fmla="*/ 762014 w 1499675"/>
              <a:gd name="connsiteY55" fmla="*/ 452967 h 4120840"/>
              <a:gd name="connsiteX56" fmla="*/ 825088 w 1499675"/>
              <a:gd name="connsiteY56" fmla="*/ 499095 h 4120840"/>
              <a:gd name="connsiteX57" fmla="*/ 825118 w 1499675"/>
              <a:gd name="connsiteY57" fmla="*/ 498907 h 4120840"/>
              <a:gd name="connsiteX58" fmla="*/ 921302 w 1499675"/>
              <a:gd name="connsiteY58" fmla="*/ 0 h 412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499675" h="4120840">
                <a:moveTo>
                  <a:pt x="921302" y="0"/>
                </a:moveTo>
                <a:lnTo>
                  <a:pt x="951948" y="0"/>
                </a:lnTo>
                <a:cubicBezTo>
                  <a:pt x="935348" y="120454"/>
                  <a:pt x="920566" y="241101"/>
                  <a:pt x="907602" y="361901"/>
                </a:cubicBezTo>
                <a:lnTo>
                  <a:pt x="880480" y="656239"/>
                </a:lnTo>
                <a:lnTo>
                  <a:pt x="1019816" y="565676"/>
                </a:lnTo>
                <a:cubicBezTo>
                  <a:pt x="1084084" y="527000"/>
                  <a:pt x="1149676" y="490531"/>
                  <a:pt x="1216454" y="456280"/>
                </a:cubicBezTo>
                <a:cubicBezTo>
                  <a:pt x="1225180" y="456628"/>
                  <a:pt x="1233252" y="460957"/>
                  <a:pt x="1238356" y="468032"/>
                </a:cubicBezTo>
                <a:cubicBezTo>
                  <a:pt x="1238704" y="468501"/>
                  <a:pt x="1239030" y="468983"/>
                  <a:pt x="1239338" y="469479"/>
                </a:cubicBezTo>
                <a:cubicBezTo>
                  <a:pt x="1139670" y="518430"/>
                  <a:pt x="1046242" y="579173"/>
                  <a:pt x="961076" y="650422"/>
                </a:cubicBezTo>
                <a:lnTo>
                  <a:pt x="873758" y="731349"/>
                </a:lnTo>
                <a:lnTo>
                  <a:pt x="851652" y="1088206"/>
                </a:lnTo>
                <a:lnTo>
                  <a:pt x="843874" y="1364872"/>
                </a:lnTo>
                <a:lnTo>
                  <a:pt x="1058216" y="1225557"/>
                </a:lnTo>
                <a:cubicBezTo>
                  <a:pt x="1154582" y="1167565"/>
                  <a:pt x="1252934" y="1112882"/>
                  <a:pt x="1353062" y="1061525"/>
                </a:cubicBezTo>
                <a:cubicBezTo>
                  <a:pt x="1366146" y="1062047"/>
                  <a:pt x="1378250" y="1068537"/>
                  <a:pt x="1385904" y="1079146"/>
                </a:cubicBezTo>
                <a:cubicBezTo>
                  <a:pt x="1386424" y="1079850"/>
                  <a:pt x="1386914" y="1080573"/>
                  <a:pt x="1387378" y="1081316"/>
                </a:cubicBezTo>
                <a:cubicBezTo>
                  <a:pt x="1237928" y="1154715"/>
                  <a:pt x="1097838" y="1245796"/>
                  <a:pt x="970140" y="1352629"/>
                </a:cubicBezTo>
                <a:lnTo>
                  <a:pt x="840848" y="1472457"/>
                </a:lnTo>
                <a:lnTo>
                  <a:pt x="838862" y="1543135"/>
                </a:lnTo>
                <a:cubicBezTo>
                  <a:pt x="837442" y="1694835"/>
                  <a:pt x="838868" y="1846566"/>
                  <a:pt x="843140" y="1998247"/>
                </a:cubicBezTo>
                <a:lnTo>
                  <a:pt x="855964" y="2271319"/>
                </a:lnTo>
                <a:lnTo>
                  <a:pt x="920794" y="2240842"/>
                </a:lnTo>
                <a:cubicBezTo>
                  <a:pt x="1125264" y="2131727"/>
                  <a:pt x="1315900" y="1998439"/>
                  <a:pt x="1488552" y="1843806"/>
                </a:cubicBezTo>
                <a:cubicBezTo>
                  <a:pt x="1489256" y="1844797"/>
                  <a:pt x="1489922" y="1845789"/>
                  <a:pt x="1490590" y="1846839"/>
                </a:cubicBezTo>
                <a:cubicBezTo>
                  <a:pt x="1500268" y="1862235"/>
                  <a:pt x="1502344" y="1881276"/>
                  <a:pt x="1496192" y="1898422"/>
                </a:cubicBezTo>
                <a:cubicBezTo>
                  <a:pt x="1377696" y="2000889"/>
                  <a:pt x="1255828" y="2099317"/>
                  <a:pt x="1130724" y="2193451"/>
                </a:cubicBezTo>
                <a:lnTo>
                  <a:pt x="861162" y="2382032"/>
                </a:lnTo>
                <a:lnTo>
                  <a:pt x="864498" y="2453062"/>
                </a:lnTo>
                <a:cubicBezTo>
                  <a:pt x="874464" y="2604564"/>
                  <a:pt x="887280" y="2755937"/>
                  <a:pt x="902942" y="2907100"/>
                </a:cubicBezTo>
                <a:cubicBezTo>
                  <a:pt x="945156" y="3314605"/>
                  <a:pt x="1008014" y="3719631"/>
                  <a:pt x="1091302" y="4120840"/>
                </a:cubicBezTo>
                <a:lnTo>
                  <a:pt x="543014" y="4120840"/>
                </a:lnTo>
                <a:cubicBezTo>
                  <a:pt x="542458" y="4092795"/>
                  <a:pt x="541980" y="4064751"/>
                  <a:pt x="541502" y="4036515"/>
                </a:cubicBezTo>
                <a:cubicBezTo>
                  <a:pt x="534214" y="3612865"/>
                  <a:pt x="541732" y="3189420"/>
                  <a:pt x="563900" y="2766919"/>
                </a:cubicBezTo>
                <a:lnTo>
                  <a:pt x="586464" y="2443950"/>
                </a:lnTo>
                <a:lnTo>
                  <a:pt x="322722" y="2285614"/>
                </a:lnTo>
                <a:cubicBezTo>
                  <a:pt x="214070" y="2215160"/>
                  <a:pt x="107840" y="2140976"/>
                  <a:pt x="4138" y="2063263"/>
                </a:cubicBezTo>
                <a:cubicBezTo>
                  <a:pt x="-1914" y="2049472"/>
                  <a:pt x="-1308" y="2033654"/>
                  <a:pt x="5820" y="2020392"/>
                </a:cubicBezTo>
                <a:cubicBezTo>
                  <a:pt x="6290" y="2019488"/>
                  <a:pt x="6796" y="2018629"/>
                  <a:pt x="7334" y="2017770"/>
                </a:cubicBezTo>
                <a:cubicBezTo>
                  <a:pt x="158680" y="2135392"/>
                  <a:pt x="323680" y="2234376"/>
                  <a:pt x="498666" y="2312607"/>
                </a:cubicBezTo>
                <a:lnTo>
                  <a:pt x="593086" y="2349183"/>
                </a:lnTo>
                <a:lnTo>
                  <a:pt x="608122" y="2133969"/>
                </a:lnTo>
                <a:cubicBezTo>
                  <a:pt x="626512" y="1923283"/>
                  <a:pt x="648546" y="1712926"/>
                  <a:pt x="674204" y="1502990"/>
                </a:cubicBezTo>
                <a:lnTo>
                  <a:pt x="695908" y="1343687"/>
                </a:lnTo>
                <a:lnTo>
                  <a:pt x="492494" y="1133194"/>
                </a:lnTo>
                <a:cubicBezTo>
                  <a:pt x="417890" y="1050450"/>
                  <a:pt x="346128" y="965150"/>
                  <a:pt x="277262" y="877486"/>
                </a:cubicBezTo>
                <a:cubicBezTo>
                  <a:pt x="275290" y="864663"/>
                  <a:pt x="279330" y="851664"/>
                  <a:pt x="288186" y="842209"/>
                </a:cubicBezTo>
                <a:cubicBezTo>
                  <a:pt x="288770" y="841581"/>
                  <a:pt x="289402" y="840977"/>
                  <a:pt x="290034" y="840374"/>
                </a:cubicBezTo>
                <a:cubicBezTo>
                  <a:pt x="389642" y="971825"/>
                  <a:pt x="504698" y="1090830"/>
                  <a:pt x="632698" y="1194800"/>
                </a:cubicBezTo>
                <a:lnTo>
                  <a:pt x="708628" y="1250330"/>
                </a:lnTo>
                <a:lnTo>
                  <a:pt x="742734" y="999998"/>
                </a:lnTo>
                <a:lnTo>
                  <a:pt x="815492" y="557462"/>
                </a:lnTo>
                <a:lnTo>
                  <a:pt x="679452" y="416689"/>
                </a:lnTo>
                <a:cubicBezTo>
                  <a:pt x="635520" y="367963"/>
                  <a:pt x="593262" y="317733"/>
                  <a:pt x="552708" y="266110"/>
                </a:cubicBezTo>
                <a:cubicBezTo>
                  <a:pt x="551548" y="258559"/>
                  <a:pt x="553926" y="250904"/>
                  <a:pt x="559140" y="245337"/>
                </a:cubicBezTo>
                <a:cubicBezTo>
                  <a:pt x="559484" y="244967"/>
                  <a:pt x="559856" y="244611"/>
                  <a:pt x="560230" y="244256"/>
                </a:cubicBezTo>
                <a:cubicBezTo>
                  <a:pt x="618886" y="321664"/>
                  <a:pt x="686638" y="391742"/>
                  <a:pt x="762014" y="452967"/>
                </a:cubicBezTo>
                <a:lnTo>
                  <a:pt x="825088" y="499095"/>
                </a:lnTo>
                <a:lnTo>
                  <a:pt x="825118" y="498907"/>
                </a:lnTo>
                <a:cubicBezTo>
                  <a:pt x="854884" y="332225"/>
                  <a:pt x="886948" y="165907"/>
                  <a:pt x="92130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7" name="Shape 14579">
            <a:extLst>
              <a:ext uri="{FF2B5EF4-FFF2-40B4-BE49-F238E27FC236}">
                <a16:creationId xmlns:a16="http://schemas.microsoft.com/office/drawing/2014/main" id="{A7F6915D-B3C8-B140-A51C-5A005C8AC1B0}"/>
              </a:ext>
            </a:extLst>
          </p:cNvPr>
          <p:cNvSpPr/>
          <p:nvPr/>
        </p:nvSpPr>
        <p:spPr>
          <a:xfrm>
            <a:off x="2415702" y="12347216"/>
            <a:ext cx="19280393" cy="1293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671" extrusionOk="0">
                <a:moveTo>
                  <a:pt x="10185" y="3356"/>
                </a:moveTo>
                <a:cubicBezTo>
                  <a:pt x="9373" y="2682"/>
                  <a:pt x="8561" y="5146"/>
                  <a:pt x="7751" y="4082"/>
                </a:cubicBezTo>
                <a:cubicBezTo>
                  <a:pt x="7573" y="3848"/>
                  <a:pt x="7396" y="3444"/>
                  <a:pt x="7217" y="3536"/>
                </a:cubicBezTo>
                <a:cubicBezTo>
                  <a:pt x="7012" y="3642"/>
                  <a:pt x="6812" y="4395"/>
                  <a:pt x="6607" y="4461"/>
                </a:cubicBezTo>
                <a:cubicBezTo>
                  <a:pt x="6415" y="4523"/>
                  <a:pt x="6227" y="3982"/>
                  <a:pt x="6037" y="3645"/>
                </a:cubicBezTo>
                <a:cubicBezTo>
                  <a:pt x="5558" y="2794"/>
                  <a:pt x="5073" y="3236"/>
                  <a:pt x="4591" y="3261"/>
                </a:cubicBezTo>
                <a:cubicBezTo>
                  <a:pt x="4208" y="3282"/>
                  <a:pt x="3825" y="3039"/>
                  <a:pt x="3442" y="2870"/>
                </a:cubicBezTo>
                <a:cubicBezTo>
                  <a:pt x="3116" y="2726"/>
                  <a:pt x="2762" y="2920"/>
                  <a:pt x="2565" y="6384"/>
                </a:cubicBezTo>
                <a:cubicBezTo>
                  <a:pt x="2447" y="8472"/>
                  <a:pt x="2409" y="11571"/>
                  <a:pt x="2222" y="12483"/>
                </a:cubicBezTo>
                <a:cubicBezTo>
                  <a:pt x="1972" y="13699"/>
                  <a:pt x="1785" y="10019"/>
                  <a:pt x="1552" y="8625"/>
                </a:cubicBezTo>
                <a:cubicBezTo>
                  <a:pt x="1262" y="6886"/>
                  <a:pt x="943" y="8783"/>
                  <a:pt x="677" y="11280"/>
                </a:cubicBezTo>
                <a:cubicBezTo>
                  <a:pt x="425" y="13640"/>
                  <a:pt x="198" y="16470"/>
                  <a:pt x="0" y="19671"/>
                </a:cubicBezTo>
                <a:cubicBezTo>
                  <a:pt x="85" y="19671"/>
                  <a:pt x="169" y="19671"/>
                  <a:pt x="254" y="19671"/>
                </a:cubicBezTo>
                <a:cubicBezTo>
                  <a:pt x="7263" y="19671"/>
                  <a:pt x="14273" y="19671"/>
                  <a:pt x="21282" y="19671"/>
                </a:cubicBezTo>
                <a:cubicBezTo>
                  <a:pt x="21388" y="19671"/>
                  <a:pt x="21494" y="19671"/>
                  <a:pt x="21600" y="19671"/>
                </a:cubicBezTo>
                <a:cubicBezTo>
                  <a:pt x="21484" y="17315"/>
                  <a:pt x="21381" y="14835"/>
                  <a:pt x="21293" y="12254"/>
                </a:cubicBezTo>
                <a:cubicBezTo>
                  <a:pt x="21162" y="8405"/>
                  <a:pt x="21007" y="4141"/>
                  <a:pt x="20711" y="4151"/>
                </a:cubicBezTo>
                <a:cubicBezTo>
                  <a:pt x="20585" y="4155"/>
                  <a:pt x="20470" y="5123"/>
                  <a:pt x="20345" y="5221"/>
                </a:cubicBezTo>
                <a:cubicBezTo>
                  <a:pt x="20112" y="5403"/>
                  <a:pt x="19935" y="2816"/>
                  <a:pt x="19728" y="1413"/>
                </a:cubicBezTo>
                <a:cubicBezTo>
                  <a:pt x="19236" y="-1929"/>
                  <a:pt x="18682" y="1654"/>
                  <a:pt x="18143" y="2037"/>
                </a:cubicBezTo>
                <a:cubicBezTo>
                  <a:pt x="17731" y="2330"/>
                  <a:pt x="17327" y="690"/>
                  <a:pt x="16915" y="510"/>
                </a:cubicBezTo>
                <a:cubicBezTo>
                  <a:pt x="16631" y="386"/>
                  <a:pt x="16348" y="962"/>
                  <a:pt x="16063" y="1138"/>
                </a:cubicBezTo>
                <a:cubicBezTo>
                  <a:pt x="15642" y="1399"/>
                  <a:pt x="15218" y="779"/>
                  <a:pt x="14799" y="1539"/>
                </a:cubicBezTo>
                <a:cubicBezTo>
                  <a:pt x="14454" y="2164"/>
                  <a:pt x="14119" y="3715"/>
                  <a:pt x="13770" y="3567"/>
                </a:cubicBezTo>
                <a:cubicBezTo>
                  <a:pt x="13312" y="3374"/>
                  <a:pt x="12880" y="264"/>
                  <a:pt x="12425" y="1186"/>
                </a:cubicBezTo>
                <a:cubicBezTo>
                  <a:pt x="12207" y="1626"/>
                  <a:pt x="12006" y="2981"/>
                  <a:pt x="11793" y="3741"/>
                </a:cubicBezTo>
                <a:cubicBezTo>
                  <a:pt x="11268" y="5615"/>
                  <a:pt x="10724" y="3803"/>
                  <a:pt x="10185" y="335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53578" tIns="53578" rIns="53578" bIns="5357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1D4B0B2-AF3B-1E40-829D-0E41B7993E38}"/>
              </a:ext>
            </a:extLst>
          </p:cNvPr>
          <p:cNvSpPr txBox="1"/>
          <p:nvPr/>
        </p:nvSpPr>
        <p:spPr>
          <a:xfrm>
            <a:off x="10015242" y="612372"/>
            <a:ext cx="43472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Introduction </a:t>
            </a:r>
          </a:p>
        </p:txBody>
      </p:sp>
      <p:sp>
        <p:nvSpPr>
          <p:cNvPr id="71" name="Subtitle 2">
            <a:extLst>
              <a:ext uri="{FF2B5EF4-FFF2-40B4-BE49-F238E27FC236}">
                <a16:creationId xmlns:a16="http://schemas.microsoft.com/office/drawing/2014/main" id="{509503D5-8E84-D64A-B385-28CCEC883E72}"/>
              </a:ext>
            </a:extLst>
          </p:cNvPr>
          <p:cNvSpPr txBox="1">
            <a:spLocks/>
          </p:cNvSpPr>
          <p:nvPr/>
        </p:nvSpPr>
        <p:spPr>
          <a:xfrm>
            <a:off x="1462068" y="2342734"/>
            <a:ext cx="21845403" cy="794679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Landcare NSW is reviewing its governance system to ensure it is fit for purpose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First major review since Landcare NSW was formed in 2007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Review will examine all parts of the governance system</a:t>
            </a:r>
            <a:b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</a:b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Assisted by NFP consultant Randall Pearce who has worked with Landcare NSW </a:t>
            </a:r>
          </a:p>
          <a:p>
            <a:pPr algn="l">
              <a:lnSpc>
                <a:spcPct val="100000"/>
              </a:lnSpc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on projects over several years.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0927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EE93E779-6C1A-4F78-AAF0-3CFDEAA338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1620504"/>
              </p:ext>
            </p:extLst>
          </p:nvPr>
        </p:nvGraphicFramePr>
        <p:xfrm>
          <a:off x="622570" y="2412460"/>
          <a:ext cx="23132510" cy="10583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0642A55-C1DE-4773-A86C-2BF5D81161B3}"/>
              </a:ext>
            </a:extLst>
          </p:cNvPr>
          <p:cNvSpPr txBox="1"/>
          <p:nvPr/>
        </p:nvSpPr>
        <p:spPr>
          <a:xfrm>
            <a:off x="1420238" y="11050621"/>
            <a:ext cx="22762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July – Nov 2020                                    Feb 2021 	                 May 2021                  July 2021	                    Aug – Nov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77EBA-B5B8-4100-B5A8-CB37ECC09734}"/>
              </a:ext>
            </a:extLst>
          </p:cNvPr>
          <p:cNvSpPr txBox="1"/>
          <p:nvPr/>
        </p:nvSpPr>
        <p:spPr>
          <a:xfrm>
            <a:off x="2047671" y="2526719"/>
            <a:ext cx="196644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Lato Light" panose="020F0502020204030203"/>
                <a:cs typeface="Calibri Light" panose="020F0302020204030204" pitchFamily="34" charset="0"/>
              </a:rPr>
              <a:t>The Governance Project includes member engagement at each stage of this 12-month process</a:t>
            </a:r>
            <a:endParaRPr lang="en-AU" sz="4400" dirty="0">
              <a:latin typeface="Lato Light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377412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FE3FCAAB-BF0E-1C4B-A7A0-6FCF8D4AE2D9}"/>
              </a:ext>
            </a:extLst>
          </p:cNvPr>
          <p:cNvSpPr/>
          <p:nvPr/>
        </p:nvSpPr>
        <p:spPr>
          <a:xfrm rot="10800000">
            <a:off x="0" y="7353737"/>
            <a:ext cx="24377650" cy="6362262"/>
          </a:xfrm>
          <a:custGeom>
            <a:avLst/>
            <a:gdLst>
              <a:gd name="connsiteX0" fmla="*/ 12069936 w 24377650"/>
              <a:gd name="connsiteY0" fmla="*/ 6362262 h 6362262"/>
              <a:gd name="connsiteX1" fmla="*/ 12026155 w 24377650"/>
              <a:gd name="connsiteY1" fmla="*/ 6348545 h 6362262"/>
              <a:gd name="connsiteX2" fmla="*/ 11543910 w 24377650"/>
              <a:gd name="connsiteY2" fmla="*/ 5208105 h 6362262"/>
              <a:gd name="connsiteX3" fmla="*/ 10975411 w 24377650"/>
              <a:gd name="connsiteY3" fmla="*/ 5620910 h 6362262"/>
              <a:gd name="connsiteX4" fmla="*/ 10671558 w 24377650"/>
              <a:gd name="connsiteY4" fmla="*/ 5683615 h 6362262"/>
              <a:gd name="connsiteX5" fmla="*/ 10671558 w 24377650"/>
              <a:gd name="connsiteY5" fmla="*/ 5636586 h 6362262"/>
              <a:gd name="connsiteX6" fmla="*/ 11279917 w 24377650"/>
              <a:gd name="connsiteY6" fmla="*/ 4264923 h 6362262"/>
              <a:gd name="connsiteX7" fmla="*/ 11264049 w 24377650"/>
              <a:gd name="connsiteY7" fmla="*/ 2290834 h 6362262"/>
              <a:gd name="connsiteX8" fmla="*/ 11254276 w 24377650"/>
              <a:gd name="connsiteY8" fmla="*/ 2229000 h 6362262"/>
              <a:gd name="connsiteX9" fmla="*/ 11040171 w 24377650"/>
              <a:gd name="connsiteY9" fmla="*/ 2240978 h 6362262"/>
              <a:gd name="connsiteX10" fmla="*/ 0 w 24377650"/>
              <a:gd name="connsiteY10" fmla="*/ 2179610 h 6362262"/>
              <a:gd name="connsiteX11" fmla="*/ 0 w 24377650"/>
              <a:gd name="connsiteY11" fmla="*/ 0 h 6362262"/>
              <a:gd name="connsiteX12" fmla="*/ 24377650 w 24377650"/>
              <a:gd name="connsiteY12" fmla="*/ 0 h 6362262"/>
              <a:gd name="connsiteX13" fmla="*/ 24377650 w 24377650"/>
              <a:gd name="connsiteY13" fmla="*/ 1740284 h 6362262"/>
              <a:gd name="connsiteX14" fmla="*/ 13337479 w 24377650"/>
              <a:gd name="connsiteY14" fmla="*/ 2105687 h 6362262"/>
              <a:gd name="connsiteX15" fmla="*/ 12221560 w 24377650"/>
              <a:gd name="connsiteY15" fmla="*/ 2174695 h 6362262"/>
              <a:gd name="connsiteX16" fmla="*/ 12219948 w 24377650"/>
              <a:gd name="connsiteY16" fmla="*/ 2191494 h 6362262"/>
              <a:gd name="connsiteX17" fmla="*/ 12135934 w 24377650"/>
              <a:gd name="connsiteY17" fmla="*/ 3775697 h 6362262"/>
              <a:gd name="connsiteX18" fmla="*/ 13008940 w 24377650"/>
              <a:gd name="connsiteY18" fmla="*/ 4815548 h 6362262"/>
              <a:gd name="connsiteX19" fmla="*/ 13174263 w 24377650"/>
              <a:gd name="connsiteY19" fmla="*/ 5179365 h 6362262"/>
              <a:gd name="connsiteX20" fmla="*/ 12628634 w 24377650"/>
              <a:gd name="connsiteY20" fmla="*/ 4893929 h 6362262"/>
              <a:gd name="connsiteX21" fmla="*/ 13202361 w 24377650"/>
              <a:gd name="connsiteY21" fmla="*/ 5551021 h 6362262"/>
              <a:gd name="connsiteX22" fmla="*/ 13272280 w 24377650"/>
              <a:gd name="connsiteY22" fmla="*/ 5696025 h 6362262"/>
              <a:gd name="connsiteX23" fmla="*/ 13272280 w 24377650"/>
              <a:gd name="connsiteY23" fmla="*/ 5775059 h 6362262"/>
              <a:gd name="connsiteX24" fmla="*/ 13187984 w 24377650"/>
              <a:gd name="connsiteY24" fmla="*/ 5848868 h 6362262"/>
              <a:gd name="connsiteX25" fmla="*/ 12833816 w 24377650"/>
              <a:gd name="connsiteY25" fmla="*/ 5526200 h 6362262"/>
              <a:gd name="connsiteX26" fmla="*/ 12482915 w 24377650"/>
              <a:gd name="connsiteY26" fmla="*/ 5205492 h 6362262"/>
              <a:gd name="connsiteX27" fmla="*/ 12910270 w 24377650"/>
              <a:gd name="connsiteY27" fmla="*/ 6162391 h 6362262"/>
              <a:gd name="connsiteX28" fmla="*/ 12553487 w 24377650"/>
              <a:gd name="connsiteY28" fmla="*/ 5893283 h 6362262"/>
              <a:gd name="connsiteX29" fmla="*/ 12072550 w 24377650"/>
              <a:gd name="connsiteY29" fmla="*/ 5593477 h 6362262"/>
              <a:gd name="connsiteX30" fmla="*/ 12069936 w 24377650"/>
              <a:gd name="connsiteY30" fmla="*/ 6362262 h 63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4377650" h="6362262">
                <a:moveTo>
                  <a:pt x="12069936" y="6362262"/>
                </a:moveTo>
                <a:cubicBezTo>
                  <a:pt x="12056867" y="6362262"/>
                  <a:pt x="12042491" y="6357689"/>
                  <a:pt x="12026155" y="6348545"/>
                </a:cubicBezTo>
                <a:cubicBezTo>
                  <a:pt x="11850377" y="6249916"/>
                  <a:pt x="11785032" y="5259706"/>
                  <a:pt x="11543910" y="5208105"/>
                </a:cubicBezTo>
                <a:cubicBezTo>
                  <a:pt x="11302135" y="5157157"/>
                  <a:pt x="11039448" y="5473946"/>
                  <a:pt x="10975411" y="5620910"/>
                </a:cubicBezTo>
                <a:cubicBezTo>
                  <a:pt x="10910719" y="5767874"/>
                  <a:pt x="10710111" y="5842336"/>
                  <a:pt x="10671558" y="5683615"/>
                </a:cubicBezTo>
                <a:lnTo>
                  <a:pt x="10671558" y="5636586"/>
                </a:lnTo>
                <a:cubicBezTo>
                  <a:pt x="10704883" y="5476559"/>
                  <a:pt x="11051864" y="5208758"/>
                  <a:pt x="11279917" y="4264923"/>
                </a:cubicBezTo>
                <a:cubicBezTo>
                  <a:pt x="11421062" y="3678904"/>
                  <a:pt x="11351730" y="2878778"/>
                  <a:pt x="11264049" y="2290834"/>
                </a:cubicBezTo>
                <a:lnTo>
                  <a:pt x="11254276" y="2229000"/>
                </a:lnTo>
                <a:lnTo>
                  <a:pt x="11040171" y="2240978"/>
                </a:lnTo>
                <a:cubicBezTo>
                  <a:pt x="8332205" y="2380034"/>
                  <a:pt x="5332610" y="2432511"/>
                  <a:pt x="0" y="2179610"/>
                </a:cubicBezTo>
                <a:lnTo>
                  <a:pt x="0" y="0"/>
                </a:lnTo>
                <a:lnTo>
                  <a:pt x="24377650" y="0"/>
                </a:lnTo>
                <a:lnTo>
                  <a:pt x="24377650" y="1740284"/>
                </a:lnTo>
                <a:cubicBezTo>
                  <a:pt x="19045040" y="1740284"/>
                  <a:pt x="16045446" y="1935018"/>
                  <a:pt x="13337479" y="2105687"/>
                </a:cubicBezTo>
                <a:lnTo>
                  <a:pt x="12221560" y="2174695"/>
                </a:lnTo>
                <a:lnTo>
                  <a:pt x="12219948" y="2191494"/>
                </a:lnTo>
                <a:cubicBezTo>
                  <a:pt x="12181841" y="2596109"/>
                  <a:pt x="12122906" y="3315414"/>
                  <a:pt x="12135934" y="3775697"/>
                </a:cubicBezTo>
                <a:cubicBezTo>
                  <a:pt x="12155537" y="4445199"/>
                  <a:pt x="12761284" y="4638538"/>
                  <a:pt x="13008940" y="4815548"/>
                </a:cubicBezTo>
                <a:cubicBezTo>
                  <a:pt x="13256596" y="4992558"/>
                  <a:pt x="13312140" y="5187203"/>
                  <a:pt x="13174263" y="5179365"/>
                </a:cubicBezTo>
                <a:cubicBezTo>
                  <a:pt x="13036385" y="5170874"/>
                  <a:pt x="12658039" y="4831877"/>
                  <a:pt x="12628634" y="4893929"/>
                </a:cubicBezTo>
                <a:cubicBezTo>
                  <a:pt x="12599882" y="4956633"/>
                  <a:pt x="13057295" y="5328942"/>
                  <a:pt x="13202361" y="5551021"/>
                </a:cubicBezTo>
                <a:cubicBezTo>
                  <a:pt x="13242221" y="5610459"/>
                  <a:pt x="13263131" y="5657488"/>
                  <a:pt x="13272280" y="5696025"/>
                </a:cubicBezTo>
                <a:lnTo>
                  <a:pt x="13272280" y="5775059"/>
                </a:lnTo>
                <a:cubicBezTo>
                  <a:pt x="13257903" y="5819475"/>
                  <a:pt x="13218043" y="5838417"/>
                  <a:pt x="13187984" y="5848868"/>
                </a:cubicBezTo>
                <a:cubicBezTo>
                  <a:pt x="13159233" y="5858665"/>
                  <a:pt x="12995871" y="5692759"/>
                  <a:pt x="12833816" y="5526200"/>
                </a:cubicBezTo>
                <a:cubicBezTo>
                  <a:pt x="12667187" y="5355069"/>
                  <a:pt x="12501211" y="5184591"/>
                  <a:pt x="12482915" y="5205492"/>
                </a:cubicBezTo>
                <a:cubicBezTo>
                  <a:pt x="12446975" y="5245989"/>
                  <a:pt x="12933794" y="6095114"/>
                  <a:pt x="12910270" y="6162391"/>
                </a:cubicBezTo>
                <a:cubicBezTo>
                  <a:pt x="12887399" y="6229014"/>
                  <a:pt x="12763897" y="6368793"/>
                  <a:pt x="12553487" y="5893283"/>
                </a:cubicBezTo>
                <a:cubicBezTo>
                  <a:pt x="12342423" y="5417773"/>
                  <a:pt x="12003938" y="5196348"/>
                  <a:pt x="12072550" y="5593477"/>
                </a:cubicBezTo>
                <a:cubicBezTo>
                  <a:pt x="12135280" y="5953375"/>
                  <a:pt x="12190824" y="6362262"/>
                  <a:pt x="12069936" y="636226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74" name="Freeform 2">
            <a:extLst>
              <a:ext uri="{FF2B5EF4-FFF2-40B4-BE49-F238E27FC236}">
                <a16:creationId xmlns:a16="http://schemas.microsoft.com/office/drawing/2014/main" id="{325AD8DA-A8A6-B44F-81B1-1BB224269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0610" y="3323426"/>
            <a:ext cx="2366656" cy="4409741"/>
          </a:xfrm>
          <a:custGeom>
            <a:avLst/>
            <a:gdLst>
              <a:gd name="T0" fmla="*/ 3719 w 3720"/>
              <a:gd name="T1" fmla="*/ 3657 h 7301"/>
              <a:gd name="T2" fmla="*/ 1316 w 3720"/>
              <a:gd name="T3" fmla="*/ 7300 h 7301"/>
              <a:gd name="T4" fmla="*/ 1958 w 3720"/>
              <a:gd name="T5" fmla="*/ 3356 h 7301"/>
              <a:gd name="T6" fmla="*/ 691 w 3720"/>
              <a:gd name="T7" fmla="*/ 7260 h 7301"/>
              <a:gd name="T8" fmla="*/ 0 w 3720"/>
              <a:gd name="T9" fmla="*/ 4879 h 7301"/>
              <a:gd name="T10" fmla="*/ 0 w 3720"/>
              <a:gd name="T11" fmla="*/ 4531 h 7301"/>
              <a:gd name="T12" fmla="*/ 2349 w 3720"/>
              <a:gd name="T13" fmla="*/ 0 h 7301"/>
              <a:gd name="T14" fmla="*/ 3719 w 3720"/>
              <a:gd name="T15" fmla="*/ 3440 h 7301"/>
              <a:gd name="T16" fmla="*/ 3719 w 3720"/>
              <a:gd name="T17" fmla="*/ 3657 h 7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0" h="7301">
                <a:moveTo>
                  <a:pt x="3719" y="3657"/>
                </a:moveTo>
                <a:cubicBezTo>
                  <a:pt x="3687" y="4863"/>
                  <a:pt x="3105" y="6182"/>
                  <a:pt x="1316" y="7300"/>
                </a:cubicBezTo>
                <a:cubicBezTo>
                  <a:pt x="1316" y="7300"/>
                  <a:pt x="1428" y="4497"/>
                  <a:pt x="1958" y="3356"/>
                </a:cubicBezTo>
                <a:cubicBezTo>
                  <a:pt x="1958" y="3356"/>
                  <a:pt x="538" y="5840"/>
                  <a:pt x="691" y="7260"/>
                </a:cubicBezTo>
                <a:cubicBezTo>
                  <a:pt x="691" y="7260"/>
                  <a:pt x="49" y="6316"/>
                  <a:pt x="0" y="4879"/>
                </a:cubicBezTo>
                <a:lnTo>
                  <a:pt x="0" y="4531"/>
                </a:lnTo>
                <a:cubicBezTo>
                  <a:pt x="43" y="3255"/>
                  <a:pt x="579" y="1654"/>
                  <a:pt x="2349" y="0"/>
                </a:cubicBezTo>
                <a:cubicBezTo>
                  <a:pt x="2349" y="0"/>
                  <a:pt x="3671" y="1557"/>
                  <a:pt x="3719" y="3440"/>
                </a:cubicBezTo>
                <a:lnTo>
                  <a:pt x="3719" y="3657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075" name="Freeform 3">
            <a:extLst>
              <a:ext uri="{FF2B5EF4-FFF2-40B4-BE49-F238E27FC236}">
                <a16:creationId xmlns:a16="http://schemas.microsoft.com/office/drawing/2014/main" id="{B4ED2638-BA2E-CC42-ABB3-3B39410B8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8367" y="6546484"/>
            <a:ext cx="3018568" cy="1808830"/>
          </a:xfrm>
          <a:custGeom>
            <a:avLst/>
            <a:gdLst>
              <a:gd name="T0" fmla="*/ 2230 w 5718"/>
              <a:gd name="T1" fmla="*/ 3125 h 3126"/>
              <a:gd name="T2" fmla="*/ 226 w 5718"/>
              <a:gd name="T3" fmla="*/ 2562 h 3126"/>
              <a:gd name="T4" fmla="*/ 3228 w 5718"/>
              <a:gd name="T5" fmla="*/ 1402 h 3126"/>
              <a:gd name="T6" fmla="*/ 0 w 5718"/>
              <a:gd name="T7" fmla="*/ 2111 h 3126"/>
              <a:gd name="T8" fmla="*/ 3772 w 5718"/>
              <a:gd name="T9" fmla="*/ 0 h 3126"/>
              <a:gd name="T10" fmla="*/ 5717 w 5718"/>
              <a:gd name="T11" fmla="*/ 307 h 3126"/>
              <a:gd name="T12" fmla="*/ 2322 w 5718"/>
              <a:gd name="T13" fmla="*/ 3125 h 3126"/>
              <a:gd name="T14" fmla="*/ 2230 w 5718"/>
              <a:gd name="T15" fmla="*/ 3125 h 3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18" h="3126">
                <a:moveTo>
                  <a:pt x="2230" y="3125"/>
                </a:moveTo>
                <a:cubicBezTo>
                  <a:pt x="1647" y="3121"/>
                  <a:pt x="981" y="2957"/>
                  <a:pt x="226" y="2562"/>
                </a:cubicBezTo>
                <a:cubicBezTo>
                  <a:pt x="226" y="2562"/>
                  <a:pt x="2219" y="1500"/>
                  <a:pt x="3228" y="1402"/>
                </a:cubicBezTo>
                <a:cubicBezTo>
                  <a:pt x="3228" y="1402"/>
                  <a:pt x="923" y="1428"/>
                  <a:pt x="0" y="2111"/>
                </a:cubicBezTo>
                <a:cubicBezTo>
                  <a:pt x="0" y="2111"/>
                  <a:pt x="1002" y="0"/>
                  <a:pt x="3772" y="0"/>
                </a:cubicBezTo>
                <a:cubicBezTo>
                  <a:pt x="4343" y="0"/>
                  <a:pt x="4989" y="90"/>
                  <a:pt x="5717" y="307"/>
                </a:cubicBezTo>
                <a:cubicBezTo>
                  <a:pt x="5717" y="307"/>
                  <a:pt x="4747" y="3082"/>
                  <a:pt x="2322" y="3125"/>
                </a:cubicBezTo>
                <a:lnTo>
                  <a:pt x="2230" y="3125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076" name="Freeform 4">
            <a:extLst>
              <a:ext uri="{FF2B5EF4-FFF2-40B4-BE49-F238E27FC236}">
                <a16:creationId xmlns:a16="http://schemas.microsoft.com/office/drawing/2014/main" id="{158558A5-4FD8-BD4C-84AF-9617A4CD4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8298" y="6388067"/>
            <a:ext cx="3879766" cy="1967246"/>
          </a:xfrm>
          <a:custGeom>
            <a:avLst/>
            <a:gdLst>
              <a:gd name="T0" fmla="*/ 3775 w 5941"/>
              <a:gd name="T1" fmla="*/ 3009 h 3010"/>
              <a:gd name="T2" fmla="*/ 0 w 5941"/>
              <a:gd name="T3" fmla="*/ 1160 h 3010"/>
              <a:gd name="T4" fmla="*/ 2914 w 5941"/>
              <a:gd name="T5" fmla="*/ 0 h 3010"/>
              <a:gd name="T6" fmla="*/ 5940 w 5941"/>
              <a:gd name="T7" fmla="*/ 1905 h 3010"/>
              <a:gd name="T8" fmla="*/ 2729 w 5941"/>
              <a:gd name="T9" fmla="*/ 1434 h 3010"/>
              <a:gd name="T10" fmla="*/ 5915 w 5941"/>
              <a:gd name="T11" fmla="*/ 2412 h 3010"/>
              <a:gd name="T12" fmla="*/ 3805 w 5941"/>
              <a:gd name="T13" fmla="*/ 3009 h 3010"/>
              <a:gd name="T14" fmla="*/ 3775 w 5941"/>
              <a:gd name="T15" fmla="*/ 3009 h 3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941" h="3010">
                <a:moveTo>
                  <a:pt x="3775" y="3009"/>
                </a:moveTo>
                <a:cubicBezTo>
                  <a:pt x="2728" y="3008"/>
                  <a:pt x="1395" y="2607"/>
                  <a:pt x="0" y="1160"/>
                </a:cubicBezTo>
                <a:cubicBezTo>
                  <a:pt x="0" y="1160"/>
                  <a:pt x="1323" y="0"/>
                  <a:pt x="2914" y="0"/>
                </a:cubicBezTo>
                <a:cubicBezTo>
                  <a:pt x="3904" y="0"/>
                  <a:pt x="4997" y="449"/>
                  <a:pt x="5940" y="1905"/>
                </a:cubicBezTo>
                <a:cubicBezTo>
                  <a:pt x="5940" y="1905"/>
                  <a:pt x="3663" y="1849"/>
                  <a:pt x="2729" y="1434"/>
                </a:cubicBezTo>
                <a:cubicBezTo>
                  <a:pt x="2729" y="1434"/>
                  <a:pt x="4764" y="2555"/>
                  <a:pt x="5915" y="2412"/>
                </a:cubicBezTo>
                <a:cubicBezTo>
                  <a:pt x="5915" y="2412"/>
                  <a:pt x="5075" y="3003"/>
                  <a:pt x="3805" y="3009"/>
                </a:cubicBezTo>
                <a:lnTo>
                  <a:pt x="3775" y="3009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077" name="Freeform 5">
            <a:extLst>
              <a:ext uri="{FF2B5EF4-FFF2-40B4-BE49-F238E27FC236}">
                <a16:creationId xmlns:a16="http://schemas.microsoft.com/office/drawing/2014/main" id="{E233061A-D053-7E4A-B388-3B410D37C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0827" y="3677369"/>
            <a:ext cx="2232463" cy="3681360"/>
          </a:xfrm>
          <a:custGeom>
            <a:avLst/>
            <a:gdLst>
              <a:gd name="T0" fmla="*/ 3753 w 3754"/>
              <a:gd name="T1" fmla="*/ 4233 h 6180"/>
              <a:gd name="T2" fmla="*/ 3370 w 3754"/>
              <a:gd name="T3" fmla="*/ 5866 h 6180"/>
              <a:gd name="T4" fmla="*/ 1681 w 3754"/>
              <a:gd name="T5" fmla="*/ 2650 h 6180"/>
              <a:gd name="T6" fmla="*/ 2895 w 3754"/>
              <a:gd name="T7" fmla="*/ 6179 h 6180"/>
              <a:gd name="T8" fmla="*/ 0 w 3754"/>
              <a:gd name="T9" fmla="*/ 1665 h 6180"/>
              <a:gd name="T10" fmla="*/ 0 w 3754"/>
              <a:gd name="T11" fmla="*/ 1258 h 6180"/>
              <a:gd name="T12" fmla="*/ 131 w 3754"/>
              <a:gd name="T13" fmla="*/ 0 h 6180"/>
              <a:gd name="T14" fmla="*/ 3753 w 3754"/>
              <a:gd name="T15" fmla="*/ 3656 h 6180"/>
              <a:gd name="T16" fmla="*/ 3753 w 3754"/>
              <a:gd name="T17" fmla="*/ 4233 h 6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4" h="6180">
                <a:moveTo>
                  <a:pt x="3753" y="4233"/>
                </a:moveTo>
                <a:cubicBezTo>
                  <a:pt x="3721" y="4722"/>
                  <a:pt x="3601" y="5265"/>
                  <a:pt x="3370" y="5866"/>
                </a:cubicBezTo>
                <a:cubicBezTo>
                  <a:pt x="3370" y="5866"/>
                  <a:pt x="1920" y="3769"/>
                  <a:pt x="1681" y="2650"/>
                </a:cubicBezTo>
                <a:cubicBezTo>
                  <a:pt x="1681" y="2650"/>
                  <a:pt x="2008" y="5231"/>
                  <a:pt x="2895" y="6179"/>
                </a:cubicBezTo>
                <a:cubicBezTo>
                  <a:pt x="2895" y="6179"/>
                  <a:pt x="102" y="5226"/>
                  <a:pt x="0" y="1665"/>
                </a:cubicBezTo>
                <a:lnTo>
                  <a:pt x="0" y="1258"/>
                </a:lnTo>
                <a:cubicBezTo>
                  <a:pt x="9" y="869"/>
                  <a:pt x="51" y="450"/>
                  <a:pt x="131" y="0"/>
                </a:cubicBezTo>
                <a:cubicBezTo>
                  <a:pt x="131" y="0"/>
                  <a:pt x="3537" y="767"/>
                  <a:pt x="3753" y="3656"/>
                </a:cubicBezTo>
                <a:lnTo>
                  <a:pt x="3753" y="4233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149F90-CE67-E449-9116-EF3BA3D71806}"/>
              </a:ext>
            </a:extLst>
          </p:cNvPr>
          <p:cNvSpPr txBox="1"/>
          <p:nvPr/>
        </p:nvSpPr>
        <p:spPr>
          <a:xfrm>
            <a:off x="5603132" y="612372"/>
            <a:ext cx="135019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The Approach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B0CB72-A778-1649-992A-4D664131D706}"/>
              </a:ext>
            </a:extLst>
          </p:cNvPr>
          <p:cNvSpPr txBox="1"/>
          <p:nvPr/>
        </p:nvSpPr>
        <p:spPr>
          <a:xfrm>
            <a:off x="527315" y="2969483"/>
            <a:ext cx="7628967" cy="132343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4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Landcare NSW seeks to build a governance system that is: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23B3BF05-1587-3F48-8F4B-F1A471639C92}"/>
              </a:ext>
            </a:extLst>
          </p:cNvPr>
          <p:cNvSpPr txBox="1">
            <a:spLocks/>
          </p:cNvSpPr>
          <p:nvPr/>
        </p:nvSpPr>
        <p:spPr>
          <a:xfrm>
            <a:off x="1248959" y="3677369"/>
            <a:ext cx="7628967" cy="67372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Fit for Purpose</a:t>
            </a: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Clear</a:t>
            </a: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Efficient</a:t>
            </a: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Accountable</a:t>
            </a: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Transparent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9838874A-4137-2C40-9DE0-0729E05E5D08}"/>
              </a:ext>
            </a:extLst>
          </p:cNvPr>
          <p:cNvSpPr txBox="1">
            <a:spLocks/>
          </p:cNvSpPr>
          <p:nvPr/>
        </p:nvSpPr>
        <p:spPr>
          <a:xfrm>
            <a:off x="17387048" y="3837542"/>
            <a:ext cx="6153888" cy="66777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br>
              <a:rPr lang="en-GB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</a:br>
            <a:endParaRPr lang="en-GB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Our ability to attract funding and investment for Landcare</a:t>
            </a:r>
            <a:b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</a:b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Landcare NSW’s legitimacy as a peak body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98B8E4-6E11-7744-AFFB-6D568EF73A10}"/>
              </a:ext>
            </a:extLst>
          </p:cNvPr>
          <p:cNvSpPr txBox="1"/>
          <p:nvPr/>
        </p:nvSpPr>
        <p:spPr>
          <a:xfrm>
            <a:off x="15417651" y="2969483"/>
            <a:ext cx="867989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4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Good governance is integral to:</a:t>
            </a:r>
            <a:endParaRPr lang="en-US" sz="40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8DC41886-274A-4B98-A2B1-CBBB9FE41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335" y="11716132"/>
            <a:ext cx="4275883" cy="173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432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BEF58B8-15E2-444A-9DA6-47414E4E5249}"/>
              </a:ext>
            </a:extLst>
          </p:cNvPr>
          <p:cNvGrpSpPr/>
          <p:nvPr/>
        </p:nvGrpSpPr>
        <p:grpSpPr>
          <a:xfrm>
            <a:off x="8793347" y="10852473"/>
            <a:ext cx="6479778" cy="1346011"/>
            <a:chOff x="4579790" y="2296943"/>
            <a:chExt cx="3032414" cy="9144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B5CC9BC-73F8-43D0-90C3-AA034DA6D412}"/>
                </a:ext>
              </a:extLst>
            </p:cNvPr>
            <p:cNvSpPr/>
            <p:nvPr/>
          </p:nvSpPr>
          <p:spPr>
            <a:xfrm>
              <a:off x="4579790" y="2296943"/>
              <a:ext cx="3032414" cy="914400"/>
            </a:xfrm>
            <a:prstGeom prst="roundRect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5B946C4-B9D2-474C-94CE-D4971BD22332}"/>
                </a:ext>
              </a:extLst>
            </p:cNvPr>
            <p:cNvSpPr txBox="1"/>
            <p:nvPr/>
          </p:nvSpPr>
          <p:spPr>
            <a:xfrm>
              <a:off x="4734790" y="2522747"/>
              <a:ext cx="2722419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/>
                <a:t>Executive Committee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7918E6D-4BDF-4AF5-BA23-E7F0905E55FA}"/>
              </a:ext>
            </a:extLst>
          </p:cNvPr>
          <p:cNvGrpSpPr/>
          <p:nvPr/>
        </p:nvGrpSpPr>
        <p:grpSpPr>
          <a:xfrm>
            <a:off x="7860204" y="9205154"/>
            <a:ext cx="8464055" cy="1245950"/>
            <a:chOff x="2547731" y="2967501"/>
            <a:chExt cx="7294417" cy="91440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7564F2F-AC05-4579-838C-932A6FC77A10}"/>
                </a:ext>
              </a:extLst>
            </p:cNvPr>
            <p:cNvSpPr/>
            <p:nvPr/>
          </p:nvSpPr>
          <p:spPr>
            <a:xfrm>
              <a:off x="2547731" y="2967501"/>
              <a:ext cx="7294417" cy="914401"/>
            </a:xfrm>
            <a:prstGeom prst="roundRect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003FFF4-568B-414C-B7C1-B4E31BC6F7B9}"/>
                </a:ext>
              </a:extLst>
            </p:cNvPr>
            <p:cNvSpPr txBox="1"/>
            <p:nvPr/>
          </p:nvSpPr>
          <p:spPr>
            <a:xfrm>
              <a:off x="3590126" y="3131704"/>
              <a:ext cx="526819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/>
                <a:t>Council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B09CB7A-8826-4452-9EA7-58B2ECD65DF4}"/>
              </a:ext>
            </a:extLst>
          </p:cNvPr>
          <p:cNvGrpSpPr/>
          <p:nvPr/>
        </p:nvGrpSpPr>
        <p:grpSpPr>
          <a:xfrm>
            <a:off x="7282141" y="7449978"/>
            <a:ext cx="10038944" cy="1411327"/>
            <a:chOff x="4680725" y="4300834"/>
            <a:chExt cx="3032414" cy="9144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92B90D05-E10F-4E0B-B1CA-F8E0D97EFC8C}"/>
                </a:ext>
              </a:extLst>
            </p:cNvPr>
            <p:cNvSpPr/>
            <p:nvPr/>
          </p:nvSpPr>
          <p:spPr>
            <a:xfrm>
              <a:off x="4680725" y="4300834"/>
              <a:ext cx="3032414" cy="914400"/>
            </a:xfrm>
            <a:prstGeom prst="roundRect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9377E4-C3CF-43CA-AF34-2E196B5DFBA8}"/>
                </a:ext>
              </a:extLst>
            </p:cNvPr>
            <p:cNvSpPr txBox="1"/>
            <p:nvPr/>
          </p:nvSpPr>
          <p:spPr>
            <a:xfrm>
              <a:off x="4889407" y="4573368"/>
              <a:ext cx="2594264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/>
                <a:t>Regional Organisations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64BA0E-DA93-47D9-8124-36944E1C7080}"/>
              </a:ext>
            </a:extLst>
          </p:cNvPr>
          <p:cNvGrpSpPr/>
          <p:nvPr/>
        </p:nvGrpSpPr>
        <p:grpSpPr>
          <a:xfrm>
            <a:off x="6541791" y="5711427"/>
            <a:ext cx="11168836" cy="1325477"/>
            <a:chOff x="2575755" y="6280593"/>
            <a:chExt cx="7294417" cy="91440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5FA0D0A-EA65-4339-A2AC-B62C9F87361C}"/>
                </a:ext>
              </a:extLst>
            </p:cNvPr>
            <p:cNvSpPr/>
            <p:nvPr/>
          </p:nvSpPr>
          <p:spPr>
            <a:xfrm>
              <a:off x="2575755" y="6280593"/>
              <a:ext cx="7294417" cy="914401"/>
            </a:xfrm>
            <a:prstGeom prst="roundRect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0BCAE6-A810-4DB7-A597-EC2FDD07EE37}"/>
                </a:ext>
              </a:extLst>
            </p:cNvPr>
            <p:cNvSpPr txBox="1"/>
            <p:nvPr/>
          </p:nvSpPr>
          <p:spPr>
            <a:xfrm>
              <a:off x="2752343" y="6443396"/>
              <a:ext cx="6868391" cy="59866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/>
                <a:t>Landcare NSW Member Groups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D43F9E-CF9A-4D25-B5A2-9E1D05717ABF}"/>
              </a:ext>
            </a:extLst>
          </p:cNvPr>
          <p:cNvGrpSpPr/>
          <p:nvPr/>
        </p:nvGrpSpPr>
        <p:grpSpPr>
          <a:xfrm>
            <a:off x="5938858" y="4007795"/>
            <a:ext cx="12188756" cy="1347439"/>
            <a:chOff x="2575755" y="6280593"/>
            <a:chExt cx="7294417" cy="91440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90A86E4-C717-4B59-91C6-AF45FB34AD88}"/>
                </a:ext>
              </a:extLst>
            </p:cNvPr>
            <p:cNvSpPr/>
            <p:nvPr/>
          </p:nvSpPr>
          <p:spPr>
            <a:xfrm>
              <a:off x="2575755" y="6280593"/>
              <a:ext cx="7294417" cy="914401"/>
            </a:xfrm>
            <a:prstGeom prst="roundRect">
              <a:avLst/>
            </a:prstGeom>
            <a:grp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8876BD4-0F3D-4BA9-BBA6-21B807E2F5C7}"/>
                </a:ext>
              </a:extLst>
            </p:cNvPr>
            <p:cNvSpPr txBox="1"/>
            <p:nvPr/>
          </p:nvSpPr>
          <p:spPr>
            <a:xfrm>
              <a:off x="2752343" y="6443396"/>
              <a:ext cx="6868391" cy="59866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/>
                <a:t>Landcare </a:t>
              </a:r>
              <a:r>
                <a:rPr lang="en-AU" b="1" i="1" dirty="0"/>
                <a:t>In</a:t>
              </a:r>
              <a:r>
                <a:rPr lang="en-AU" b="1" dirty="0"/>
                <a:t> NSW - Muster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DEAD549-3C4B-433D-85F3-B814C0263A7A}"/>
              </a:ext>
            </a:extLst>
          </p:cNvPr>
          <p:cNvSpPr txBox="1"/>
          <p:nvPr/>
        </p:nvSpPr>
        <p:spPr>
          <a:xfrm>
            <a:off x="2582875" y="1264203"/>
            <a:ext cx="1912790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4400" dirty="0">
                <a:latin typeface="Lato Light" panose="020F0502020204030203"/>
              </a:rPr>
              <a:t>Governance is a system of decision-making</a:t>
            </a:r>
          </a:p>
          <a:p>
            <a:pPr algn="ctr"/>
            <a:r>
              <a:rPr lang="en-AU" sz="4400" dirty="0">
                <a:latin typeface="Lato Light" panose="020F0502020204030203"/>
              </a:rPr>
              <a:t>We are seeking to ‘Connect Up’ Landcare NSW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A57B6E-B175-4205-9B19-E4C9ED876F73}"/>
              </a:ext>
            </a:extLst>
          </p:cNvPr>
          <p:cNvGrpSpPr/>
          <p:nvPr/>
        </p:nvGrpSpPr>
        <p:grpSpPr>
          <a:xfrm>
            <a:off x="2582876" y="4007796"/>
            <a:ext cx="2350433" cy="8190688"/>
            <a:chOff x="1330036" y="2382495"/>
            <a:chExt cx="1219687" cy="3810487"/>
          </a:xfrm>
        </p:grpSpPr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F2389C86-D821-40B6-8A4D-712BF439AB99}"/>
                </a:ext>
              </a:extLst>
            </p:cNvPr>
            <p:cNvSpPr/>
            <p:nvPr/>
          </p:nvSpPr>
          <p:spPr>
            <a:xfrm>
              <a:off x="1330036" y="2382495"/>
              <a:ext cx="1219687" cy="3810487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4D87A0-80D6-42FF-9C0B-D911A0130104}"/>
                </a:ext>
              </a:extLst>
            </p:cNvPr>
            <p:cNvSpPr txBox="1"/>
            <p:nvPr/>
          </p:nvSpPr>
          <p:spPr>
            <a:xfrm>
              <a:off x="1764589" y="3024361"/>
              <a:ext cx="364061" cy="1847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CON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S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U L T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683FFDF-C749-46F0-A368-4E5EE08D3E87}"/>
              </a:ext>
            </a:extLst>
          </p:cNvPr>
          <p:cNvGrpSpPr/>
          <p:nvPr/>
        </p:nvGrpSpPr>
        <p:grpSpPr>
          <a:xfrm rot="10800000">
            <a:off x="19484532" y="4007796"/>
            <a:ext cx="2226247" cy="8190688"/>
            <a:chOff x="1330036" y="2382495"/>
            <a:chExt cx="1219687" cy="3810487"/>
          </a:xfrm>
          <a:solidFill>
            <a:srgbClr val="92D050"/>
          </a:solidFill>
        </p:grpSpPr>
        <p:sp>
          <p:nvSpPr>
            <p:cNvPr id="23" name="Arrow: Down 22">
              <a:extLst>
                <a:ext uri="{FF2B5EF4-FFF2-40B4-BE49-F238E27FC236}">
                  <a16:creationId xmlns:a16="http://schemas.microsoft.com/office/drawing/2014/main" id="{A2DB4937-457D-4B47-80FC-182B6B417C84}"/>
                </a:ext>
              </a:extLst>
            </p:cNvPr>
            <p:cNvSpPr/>
            <p:nvPr/>
          </p:nvSpPr>
          <p:spPr>
            <a:xfrm>
              <a:off x="1330036" y="2382495"/>
              <a:ext cx="1219687" cy="3810487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0F79E8A-D61F-421F-A8E2-BDB6CC44EE42}"/>
                </a:ext>
              </a:extLst>
            </p:cNvPr>
            <p:cNvSpPr txBox="1"/>
            <p:nvPr/>
          </p:nvSpPr>
          <p:spPr>
            <a:xfrm rot="10800000">
              <a:off x="1738557" y="2906185"/>
              <a:ext cx="364061" cy="25853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I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M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P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L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E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M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E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N</a:t>
              </a:r>
            </a:p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3024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C2436426-A4ED-3C43-9BA0-C43C78B5CDBA}"/>
              </a:ext>
            </a:extLst>
          </p:cNvPr>
          <p:cNvGrpSpPr/>
          <p:nvPr/>
        </p:nvGrpSpPr>
        <p:grpSpPr>
          <a:xfrm>
            <a:off x="15396301" y="3630573"/>
            <a:ext cx="8553008" cy="8616270"/>
            <a:chOff x="4969336" y="3352625"/>
            <a:chExt cx="7654613" cy="7685080"/>
          </a:xfrm>
        </p:grpSpPr>
        <p:sp>
          <p:nvSpPr>
            <p:cNvPr id="9" name="Shape 61757">
              <a:extLst>
                <a:ext uri="{FF2B5EF4-FFF2-40B4-BE49-F238E27FC236}">
                  <a16:creationId xmlns:a16="http://schemas.microsoft.com/office/drawing/2014/main" id="{09BC568F-1D5D-0245-B33D-5A3F5D9C719F}"/>
                </a:ext>
              </a:extLst>
            </p:cNvPr>
            <p:cNvSpPr/>
            <p:nvPr/>
          </p:nvSpPr>
          <p:spPr>
            <a:xfrm>
              <a:off x="4969336" y="3352625"/>
              <a:ext cx="7654613" cy="7641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85" h="20551" extrusionOk="0">
                  <a:moveTo>
                    <a:pt x="1132" y="15023"/>
                  </a:moveTo>
                  <a:cubicBezTo>
                    <a:pt x="-848" y="11171"/>
                    <a:pt x="-221" y="6256"/>
                    <a:pt x="2933" y="3002"/>
                  </a:cubicBezTo>
                  <a:cubicBezTo>
                    <a:pt x="6807" y="-995"/>
                    <a:pt x="13053" y="-1007"/>
                    <a:pt x="16903" y="3002"/>
                  </a:cubicBezTo>
                  <a:cubicBezTo>
                    <a:pt x="20752" y="7009"/>
                    <a:pt x="20738" y="13504"/>
                    <a:pt x="16903" y="17539"/>
                  </a:cubicBezTo>
                  <a:cubicBezTo>
                    <a:pt x="14982" y="19560"/>
                    <a:pt x="12453" y="20593"/>
                    <a:pt x="9918" y="20549"/>
                  </a:cubicBezTo>
                </a:path>
              </a:pathLst>
            </a:custGeom>
            <a:noFill/>
            <a:ln w="63500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5063" dirty="0">
                <a:solidFill>
                  <a:schemeClr val="accent4">
                    <a:lumMod val="50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8" name="Shape 61775">
              <a:extLst>
                <a:ext uri="{FF2B5EF4-FFF2-40B4-BE49-F238E27FC236}">
                  <a16:creationId xmlns:a16="http://schemas.microsoft.com/office/drawing/2014/main" id="{F24FD8B2-28E8-D745-8B0F-2E752E346CAF}"/>
                </a:ext>
              </a:extLst>
            </p:cNvPr>
            <p:cNvSpPr/>
            <p:nvPr/>
          </p:nvSpPr>
          <p:spPr>
            <a:xfrm>
              <a:off x="6178029" y="4806945"/>
              <a:ext cx="4574793" cy="6230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6" extrusionOk="0">
                  <a:moveTo>
                    <a:pt x="17350" y="4"/>
                  </a:moveTo>
                  <a:cubicBezTo>
                    <a:pt x="15346" y="-50"/>
                    <a:pt x="12893" y="481"/>
                    <a:pt x="12143" y="3198"/>
                  </a:cubicBezTo>
                  <a:cubicBezTo>
                    <a:pt x="13404" y="2330"/>
                    <a:pt x="14593" y="1937"/>
                    <a:pt x="15674" y="1843"/>
                  </a:cubicBezTo>
                  <a:cubicBezTo>
                    <a:pt x="16755" y="1749"/>
                    <a:pt x="17727" y="1954"/>
                    <a:pt x="18559" y="2287"/>
                  </a:cubicBezTo>
                  <a:cubicBezTo>
                    <a:pt x="18856" y="2058"/>
                    <a:pt x="19144" y="1794"/>
                    <a:pt x="19418" y="1488"/>
                  </a:cubicBezTo>
                  <a:cubicBezTo>
                    <a:pt x="19692" y="1182"/>
                    <a:pt x="19954" y="833"/>
                    <a:pt x="20195" y="440"/>
                  </a:cubicBezTo>
                  <a:cubicBezTo>
                    <a:pt x="20195" y="440"/>
                    <a:pt x="18908" y="45"/>
                    <a:pt x="17350" y="4"/>
                  </a:cubicBezTo>
                  <a:close/>
                  <a:moveTo>
                    <a:pt x="16116" y="2190"/>
                  </a:moveTo>
                  <a:cubicBezTo>
                    <a:pt x="15193" y="2171"/>
                    <a:pt x="14153" y="2307"/>
                    <a:pt x="13207" y="2871"/>
                  </a:cubicBezTo>
                  <a:cubicBezTo>
                    <a:pt x="12910" y="3049"/>
                    <a:pt x="12487" y="3324"/>
                    <a:pt x="11866" y="3908"/>
                  </a:cubicBezTo>
                  <a:cubicBezTo>
                    <a:pt x="10772" y="4937"/>
                    <a:pt x="10078" y="6240"/>
                    <a:pt x="9563" y="7634"/>
                  </a:cubicBezTo>
                  <a:cubicBezTo>
                    <a:pt x="9329" y="8269"/>
                    <a:pt x="9144" y="8908"/>
                    <a:pt x="9002" y="9551"/>
                  </a:cubicBezTo>
                  <a:cubicBezTo>
                    <a:pt x="8809" y="9253"/>
                    <a:pt x="8585" y="8973"/>
                    <a:pt x="8306" y="8734"/>
                  </a:cubicBezTo>
                  <a:cubicBezTo>
                    <a:pt x="7857" y="8350"/>
                    <a:pt x="7315" y="8069"/>
                    <a:pt x="6706" y="7953"/>
                  </a:cubicBezTo>
                  <a:cubicBezTo>
                    <a:pt x="6537" y="7920"/>
                    <a:pt x="6360" y="7901"/>
                    <a:pt x="6182" y="7891"/>
                  </a:cubicBezTo>
                  <a:cubicBezTo>
                    <a:pt x="6009" y="7881"/>
                    <a:pt x="5836" y="7880"/>
                    <a:pt x="5668" y="7883"/>
                  </a:cubicBezTo>
                  <a:cubicBezTo>
                    <a:pt x="5066" y="7897"/>
                    <a:pt x="4452" y="8017"/>
                    <a:pt x="3908" y="8217"/>
                  </a:cubicBezTo>
                  <a:cubicBezTo>
                    <a:pt x="3658" y="8309"/>
                    <a:pt x="3419" y="8418"/>
                    <a:pt x="3212" y="8557"/>
                  </a:cubicBezTo>
                  <a:cubicBezTo>
                    <a:pt x="3016" y="8688"/>
                    <a:pt x="2850" y="8842"/>
                    <a:pt x="2704" y="9005"/>
                  </a:cubicBezTo>
                  <a:cubicBezTo>
                    <a:pt x="2562" y="9162"/>
                    <a:pt x="2437" y="9326"/>
                    <a:pt x="2327" y="9497"/>
                  </a:cubicBezTo>
                  <a:cubicBezTo>
                    <a:pt x="2222" y="9659"/>
                    <a:pt x="2132" y="9826"/>
                    <a:pt x="2055" y="9997"/>
                  </a:cubicBezTo>
                  <a:cubicBezTo>
                    <a:pt x="1987" y="10151"/>
                    <a:pt x="1929" y="10307"/>
                    <a:pt x="1884" y="10466"/>
                  </a:cubicBezTo>
                  <a:cubicBezTo>
                    <a:pt x="1849" y="10589"/>
                    <a:pt x="1821" y="10714"/>
                    <a:pt x="1800" y="10840"/>
                  </a:cubicBezTo>
                  <a:cubicBezTo>
                    <a:pt x="1787" y="10918"/>
                    <a:pt x="1776" y="10996"/>
                    <a:pt x="1768" y="11074"/>
                  </a:cubicBezTo>
                  <a:cubicBezTo>
                    <a:pt x="1767" y="11081"/>
                    <a:pt x="1758" y="11195"/>
                    <a:pt x="1758" y="11195"/>
                  </a:cubicBezTo>
                  <a:cubicBezTo>
                    <a:pt x="3834" y="11185"/>
                    <a:pt x="5069" y="10646"/>
                    <a:pt x="5803" y="10016"/>
                  </a:cubicBezTo>
                  <a:cubicBezTo>
                    <a:pt x="6554" y="9370"/>
                    <a:pt x="6783" y="8631"/>
                    <a:pt x="6851" y="8266"/>
                  </a:cubicBezTo>
                  <a:cubicBezTo>
                    <a:pt x="7475" y="8475"/>
                    <a:pt x="8002" y="8816"/>
                    <a:pt x="8364" y="9244"/>
                  </a:cubicBezTo>
                  <a:cubicBezTo>
                    <a:pt x="8630" y="9559"/>
                    <a:pt x="8797" y="9912"/>
                    <a:pt x="8859" y="10276"/>
                  </a:cubicBezTo>
                  <a:cubicBezTo>
                    <a:pt x="8629" y="11650"/>
                    <a:pt x="8604" y="13031"/>
                    <a:pt x="8793" y="14397"/>
                  </a:cubicBezTo>
                  <a:cubicBezTo>
                    <a:pt x="9116" y="16720"/>
                    <a:pt x="10047" y="18990"/>
                    <a:pt x="11552" y="21084"/>
                  </a:cubicBezTo>
                  <a:cubicBezTo>
                    <a:pt x="11600" y="21133"/>
                    <a:pt x="11648" y="21180"/>
                    <a:pt x="11697" y="21229"/>
                  </a:cubicBezTo>
                  <a:cubicBezTo>
                    <a:pt x="11783" y="21314"/>
                    <a:pt x="11874" y="21400"/>
                    <a:pt x="11995" y="21458"/>
                  </a:cubicBezTo>
                  <a:cubicBezTo>
                    <a:pt x="12063" y="21491"/>
                    <a:pt x="12138" y="21513"/>
                    <a:pt x="12216" y="21528"/>
                  </a:cubicBezTo>
                  <a:cubicBezTo>
                    <a:pt x="12315" y="21546"/>
                    <a:pt x="12418" y="21550"/>
                    <a:pt x="12519" y="21541"/>
                  </a:cubicBezTo>
                  <a:cubicBezTo>
                    <a:pt x="12596" y="21525"/>
                    <a:pt x="12650" y="21477"/>
                    <a:pt x="12662" y="21420"/>
                  </a:cubicBezTo>
                  <a:cubicBezTo>
                    <a:pt x="12674" y="21359"/>
                    <a:pt x="12634" y="21300"/>
                    <a:pt x="12562" y="21269"/>
                  </a:cubicBezTo>
                  <a:cubicBezTo>
                    <a:pt x="12471" y="21256"/>
                    <a:pt x="12386" y="21228"/>
                    <a:pt x="12311" y="21188"/>
                  </a:cubicBezTo>
                  <a:cubicBezTo>
                    <a:pt x="12198" y="21128"/>
                    <a:pt x="12116" y="21043"/>
                    <a:pt x="12037" y="20958"/>
                  </a:cubicBezTo>
                  <a:cubicBezTo>
                    <a:pt x="11945" y="20859"/>
                    <a:pt x="11856" y="20759"/>
                    <a:pt x="11766" y="20657"/>
                  </a:cubicBezTo>
                  <a:cubicBezTo>
                    <a:pt x="10612" y="19018"/>
                    <a:pt x="9815" y="17271"/>
                    <a:pt x="9394" y="15478"/>
                  </a:cubicBezTo>
                  <a:cubicBezTo>
                    <a:pt x="9574" y="15251"/>
                    <a:pt x="9800" y="15046"/>
                    <a:pt x="10071" y="14873"/>
                  </a:cubicBezTo>
                  <a:cubicBezTo>
                    <a:pt x="10191" y="14798"/>
                    <a:pt x="10318" y="14729"/>
                    <a:pt x="10451" y="14667"/>
                  </a:cubicBezTo>
                  <a:cubicBezTo>
                    <a:pt x="10955" y="14880"/>
                    <a:pt x="12066" y="15221"/>
                    <a:pt x="13363" y="15041"/>
                  </a:cubicBezTo>
                  <a:cubicBezTo>
                    <a:pt x="14460" y="14889"/>
                    <a:pt x="15649" y="14364"/>
                    <a:pt x="16535" y="13113"/>
                  </a:cubicBezTo>
                  <a:cubicBezTo>
                    <a:pt x="16403" y="13056"/>
                    <a:pt x="15270" y="12620"/>
                    <a:pt x="14029" y="12588"/>
                  </a:cubicBezTo>
                  <a:cubicBezTo>
                    <a:pt x="13686" y="12580"/>
                    <a:pt x="13337" y="12601"/>
                    <a:pt x="12994" y="12662"/>
                  </a:cubicBezTo>
                  <a:cubicBezTo>
                    <a:pt x="12060" y="12828"/>
                    <a:pt x="11175" y="13308"/>
                    <a:pt x="10438" y="14296"/>
                  </a:cubicBezTo>
                  <a:cubicBezTo>
                    <a:pt x="10253" y="14387"/>
                    <a:pt x="10076" y="14487"/>
                    <a:pt x="9911" y="14596"/>
                  </a:cubicBezTo>
                  <a:cubicBezTo>
                    <a:pt x="9689" y="14741"/>
                    <a:pt x="9493" y="14903"/>
                    <a:pt x="9312" y="15076"/>
                  </a:cubicBezTo>
                  <a:cubicBezTo>
                    <a:pt x="9290" y="14965"/>
                    <a:pt x="9264" y="14854"/>
                    <a:pt x="9244" y="14742"/>
                  </a:cubicBezTo>
                  <a:cubicBezTo>
                    <a:pt x="8825" y="12365"/>
                    <a:pt x="9060" y="9927"/>
                    <a:pt x="9961" y="7573"/>
                  </a:cubicBezTo>
                  <a:cubicBezTo>
                    <a:pt x="10220" y="6895"/>
                    <a:pt x="10527" y="6227"/>
                    <a:pt x="10920" y="5602"/>
                  </a:cubicBezTo>
                  <a:cubicBezTo>
                    <a:pt x="11303" y="4994"/>
                    <a:pt x="11766" y="4431"/>
                    <a:pt x="12306" y="3935"/>
                  </a:cubicBezTo>
                  <a:cubicBezTo>
                    <a:pt x="12736" y="4317"/>
                    <a:pt x="13721" y="5058"/>
                    <a:pt x="15205" y="5461"/>
                  </a:cubicBezTo>
                  <a:cubicBezTo>
                    <a:pt x="16782" y="5891"/>
                    <a:pt x="18911" y="5933"/>
                    <a:pt x="21600" y="4850"/>
                  </a:cubicBezTo>
                  <a:cubicBezTo>
                    <a:pt x="21577" y="4818"/>
                    <a:pt x="20437" y="3389"/>
                    <a:pt x="18527" y="2655"/>
                  </a:cubicBezTo>
                  <a:cubicBezTo>
                    <a:pt x="17814" y="2381"/>
                    <a:pt x="17002" y="2208"/>
                    <a:pt x="16116" y="2190"/>
                  </a:cubicBezTo>
                  <a:close/>
                  <a:moveTo>
                    <a:pt x="4003" y="8071"/>
                  </a:moveTo>
                  <a:cubicBezTo>
                    <a:pt x="3391" y="8139"/>
                    <a:pt x="2551" y="8306"/>
                    <a:pt x="1784" y="8706"/>
                  </a:cubicBezTo>
                  <a:cubicBezTo>
                    <a:pt x="1017" y="9105"/>
                    <a:pt x="322" y="9737"/>
                    <a:pt x="0" y="10740"/>
                  </a:cubicBezTo>
                  <a:cubicBezTo>
                    <a:pt x="0" y="10740"/>
                    <a:pt x="157" y="10756"/>
                    <a:pt x="414" y="10761"/>
                  </a:cubicBezTo>
                  <a:cubicBezTo>
                    <a:pt x="670" y="10766"/>
                    <a:pt x="1026" y="10759"/>
                    <a:pt x="1428" y="10713"/>
                  </a:cubicBezTo>
                  <a:cubicBezTo>
                    <a:pt x="1507" y="10332"/>
                    <a:pt x="1684" y="9776"/>
                    <a:pt x="2074" y="9261"/>
                  </a:cubicBezTo>
                  <a:cubicBezTo>
                    <a:pt x="2464" y="8747"/>
                    <a:pt x="3067" y="8275"/>
                    <a:pt x="4003" y="807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endParaRPr sz="5063" dirty="0">
                <a:solidFill>
                  <a:schemeClr val="accent4">
                    <a:lumMod val="50000"/>
                  </a:schemeClr>
                </a:solidFill>
                <a:latin typeface="Lato Light" panose="020F0502020204030203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4CF1EDD-10BF-B642-B504-89CBC37C9AB9}"/>
              </a:ext>
            </a:extLst>
          </p:cNvPr>
          <p:cNvSpPr txBox="1"/>
          <p:nvPr/>
        </p:nvSpPr>
        <p:spPr>
          <a:xfrm>
            <a:off x="6438885" y="1291810"/>
            <a:ext cx="114998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Some questions about Governance </a:t>
            </a: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863ADAAF-12BE-C448-89CC-0B2628B419BB}"/>
              </a:ext>
            </a:extLst>
          </p:cNvPr>
          <p:cNvSpPr txBox="1">
            <a:spLocks/>
          </p:cNvSpPr>
          <p:nvPr/>
        </p:nvSpPr>
        <p:spPr>
          <a:xfrm>
            <a:off x="913694" y="3275711"/>
            <a:ext cx="14482607" cy="92767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Is our system understandable?  If not, how can it be simplified?</a:t>
            </a:r>
          </a:p>
          <a:p>
            <a:pPr marL="571500" indent="-5715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What is the role of the Council versus the Executive Committee, the muster and Regional Landcare Organisations?</a:t>
            </a:r>
          </a:p>
          <a:p>
            <a:pPr marL="571500" indent="-5715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Should Landcare boundaries be revised?</a:t>
            </a:r>
          </a:p>
          <a:p>
            <a:pPr marL="571500" indent="-5715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Do our Councillors have sufficient mandate and profile?</a:t>
            </a:r>
          </a:p>
          <a:p>
            <a:pPr marL="571500" indent="-5715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Are these roles ‘do-able’ for busy volunteers?</a:t>
            </a:r>
          </a:p>
          <a:p>
            <a:pPr marL="571500" indent="-5715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Are there conflicts of interests, how can they be managed?</a:t>
            </a:r>
          </a:p>
          <a:p>
            <a:pPr marL="571500" indent="-5715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Do we have the right mix of skills and community representation?</a:t>
            </a:r>
          </a:p>
        </p:txBody>
      </p:sp>
    </p:spTree>
    <p:extLst>
      <p:ext uri="{BB962C8B-B14F-4D97-AF65-F5344CB8AC3E}">
        <p14:creationId xmlns:p14="http://schemas.microsoft.com/office/powerpoint/2010/main" val="3641496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5204">
            <a:extLst>
              <a:ext uri="{FF2B5EF4-FFF2-40B4-BE49-F238E27FC236}">
                <a16:creationId xmlns:a16="http://schemas.microsoft.com/office/drawing/2014/main" id="{88859BD1-4DD1-8546-BA23-817B4E07BD09}"/>
              </a:ext>
            </a:extLst>
          </p:cNvPr>
          <p:cNvSpPr/>
          <p:nvPr/>
        </p:nvSpPr>
        <p:spPr>
          <a:xfrm>
            <a:off x="9389110" y="3277029"/>
            <a:ext cx="5488718" cy="9695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6" h="21600" extrusionOk="0">
                <a:moveTo>
                  <a:pt x="13616" y="0"/>
                </a:moveTo>
                <a:cubicBezTo>
                  <a:pt x="10179" y="1254"/>
                  <a:pt x="7209" y="2867"/>
                  <a:pt x="4859" y="4745"/>
                </a:cubicBezTo>
                <a:cubicBezTo>
                  <a:pt x="2003" y="7027"/>
                  <a:pt x="215" y="9611"/>
                  <a:pt x="19" y="12295"/>
                </a:cubicBezTo>
                <a:cubicBezTo>
                  <a:pt x="-126" y="14271"/>
                  <a:pt x="580" y="16222"/>
                  <a:pt x="2317" y="17870"/>
                </a:cubicBezTo>
                <a:cubicBezTo>
                  <a:pt x="4177" y="19635"/>
                  <a:pt x="7155" y="20992"/>
                  <a:pt x="10790" y="21600"/>
                </a:cubicBezTo>
                <a:cubicBezTo>
                  <a:pt x="10685" y="21353"/>
                  <a:pt x="10567" y="21108"/>
                  <a:pt x="10471" y="20860"/>
                </a:cubicBezTo>
                <a:cubicBezTo>
                  <a:pt x="9960" y="19543"/>
                  <a:pt x="9585" y="18218"/>
                  <a:pt x="9335" y="16891"/>
                </a:cubicBezTo>
                <a:cubicBezTo>
                  <a:pt x="6727" y="15671"/>
                  <a:pt x="4762" y="14056"/>
                  <a:pt x="3686" y="12226"/>
                </a:cubicBezTo>
                <a:cubicBezTo>
                  <a:pt x="3527" y="11955"/>
                  <a:pt x="3388" y="11681"/>
                  <a:pt x="3269" y="11403"/>
                </a:cubicBezTo>
                <a:cubicBezTo>
                  <a:pt x="3840" y="12286"/>
                  <a:pt x="4639" y="13107"/>
                  <a:pt x="5631" y="13844"/>
                </a:cubicBezTo>
                <a:cubicBezTo>
                  <a:pt x="6624" y="14580"/>
                  <a:pt x="7809" y="15230"/>
                  <a:pt x="9154" y="15769"/>
                </a:cubicBezTo>
                <a:cubicBezTo>
                  <a:pt x="9017" y="14742"/>
                  <a:pt x="8957" y="13715"/>
                  <a:pt x="8975" y="12691"/>
                </a:cubicBezTo>
                <a:cubicBezTo>
                  <a:pt x="8993" y="11668"/>
                  <a:pt x="9088" y="10647"/>
                  <a:pt x="9261" y="9632"/>
                </a:cubicBezTo>
                <a:cubicBezTo>
                  <a:pt x="7515" y="8794"/>
                  <a:pt x="6198" y="7699"/>
                  <a:pt x="5467" y="6461"/>
                </a:cubicBezTo>
                <a:cubicBezTo>
                  <a:pt x="5357" y="6274"/>
                  <a:pt x="5260" y="6084"/>
                  <a:pt x="5178" y="5892"/>
                </a:cubicBezTo>
                <a:cubicBezTo>
                  <a:pt x="5975" y="7124"/>
                  <a:pt x="7414" y="8185"/>
                  <a:pt x="9298" y="8933"/>
                </a:cubicBezTo>
                <a:cubicBezTo>
                  <a:pt x="9331" y="8946"/>
                  <a:pt x="9366" y="8957"/>
                  <a:pt x="9399" y="8969"/>
                </a:cubicBezTo>
                <a:cubicBezTo>
                  <a:pt x="9582" y="8071"/>
                  <a:pt x="9824" y="7178"/>
                  <a:pt x="10126" y="6293"/>
                </a:cubicBezTo>
                <a:cubicBezTo>
                  <a:pt x="10429" y="5407"/>
                  <a:pt x="10792" y="4529"/>
                  <a:pt x="11220" y="3661"/>
                </a:cubicBezTo>
                <a:cubicBezTo>
                  <a:pt x="10358" y="6467"/>
                  <a:pt x="9966" y="9331"/>
                  <a:pt x="10041" y="12214"/>
                </a:cubicBezTo>
                <a:cubicBezTo>
                  <a:pt x="10047" y="12449"/>
                  <a:pt x="10079" y="12683"/>
                  <a:pt x="10091" y="12918"/>
                </a:cubicBezTo>
                <a:cubicBezTo>
                  <a:pt x="11262" y="12444"/>
                  <a:pt x="12295" y="11875"/>
                  <a:pt x="13159" y="11231"/>
                </a:cubicBezTo>
                <a:cubicBezTo>
                  <a:pt x="14024" y="10587"/>
                  <a:pt x="14721" y="9870"/>
                  <a:pt x="15219" y="9099"/>
                </a:cubicBezTo>
                <a:cubicBezTo>
                  <a:pt x="15114" y="9342"/>
                  <a:pt x="14990" y="9583"/>
                  <a:pt x="14850" y="9821"/>
                </a:cubicBezTo>
                <a:cubicBezTo>
                  <a:pt x="13936" y="11365"/>
                  <a:pt x="12312" y="12734"/>
                  <a:pt x="10155" y="13790"/>
                </a:cubicBezTo>
                <a:cubicBezTo>
                  <a:pt x="10269" y="15095"/>
                  <a:pt x="10474" y="16400"/>
                  <a:pt x="10774" y="17700"/>
                </a:cubicBezTo>
                <a:cubicBezTo>
                  <a:pt x="11074" y="19000"/>
                  <a:pt x="11468" y="20295"/>
                  <a:pt x="11960" y="21583"/>
                </a:cubicBezTo>
                <a:cubicBezTo>
                  <a:pt x="17413" y="20008"/>
                  <a:pt x="20978" y="16880"/>
                  <a:pt x="21303" y="13384"/>
                </a:cubicBezTo>
                <a:cubicBezTo>
                  <a:pt x="21474" y="11538"/>
                  <a:pt x="20698" y="9705"/>
                  <a:pt x="19101" y="8099"/>
                </a:cubicBezTo>
                <a:cubicBezTo>
                  <a:pt x="17720" y="6709"/>
                  <a:pt x="15730" y="5504"/>
                  <a:pt x="14576" y="4045"/>
                </a:cubicBezTo>
                <a:cubicBezTo>
                  <a:pt x="13574" y="2780"/>
                  <a:pt x="13241" y="1373"/>
                  <a:pt x="13616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30" name="Shape 35205">
            <a:extLst>
              <a:ext uri="{FF2B5EF4-FFF2-40B4-BE49-F238E27FC236}">
                <a16:creationId xmlns:a16="http://schemas.microsoft.com/office/drawing/2014/main" id="{BC60E0F2-4920-AD40-9172-3E3341D5E825}"/>
              </a:ext>
            </a:extLst>
          </p:cNvPr>
          <p:cNvSpPr/>
          <p:nvPr/>
        </p:nvSpPr>
        <p:spPr>
          <a:xfrm>
            <a:off x="9068048" y="5078179"/>
            <a:ext cx="2077071" cy="213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6289" y="20593"/>
                  <a:pt x="11409" y="18067"/>
                  <a:pt x="7586" y="14347"/>
                </a:cubicBezTo>
                <a:cubicBezTo>
                  <a:pt x="3580" y="10450"/>
                  <a:pt x="928" y="5433"/>
                  <a:pt x="0" y="0"/>
                </a:cubicBezTo>
              </a:path>
            </a:pathLst>
          </a:custGeom>
          <a:noFill/>
          <a:ln w="635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31" name="Shape 35206">
            <a:extLst>
              <a:ext uri="{FF2B5EF4-FFF2-40B4-BE49-F238E27FC236}">
                <a16:creationId xmlns:a16="http://schemas.microsoft.com/office/drawing/2014/main" id="{8A734CEB-3C29-FC49-B7CF-0D7F2EB95021}"/>
              </a:ext>
            </a:extLst>
          </p:cNvPr>
          <p:cNvSpPr/>
          <p:nvPr/>
        </p:nvSpPr>
        <p:spPr>
          <a:xfrm>
            <a:off x="13032041" y="8125091"/>
            <a:ext cx="2701067" cy="759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49" extrusionOk="0">
                <a:moveTo>
                  <a:pt x="0" y="13697"/>
                </a:moveTo>
                <a:cubicBezTo>
                  <a:pt x="3518" y="19658"/>
                  <a:pt x="7351" y="21600"/>
                  <a:pt x="11107" y="19324"/>
                </a:cubicBezTo>
                <a:cubicBezTo>
                  <a:pt x="14959" y="16990"/>
                  <a:pt x="18586" y="10310"/>
                  <a:pt x="21600" y="0"/>
                </a:cubicBezTo>
              </a:path>
            </a:pathLst>
          </a:custGeom>
          <a:noFill/>
          <a:ln w="635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32" name="Shape 35207">
            <a:extLst>
              <a:ext uri="{FF2B5EF4-FFF2-40B4-BE49-F238E27FC236}">
                <a16:creationId xmlns:a16="http://schemas.microsoft.com/office/drawing/2014/main" id="{27F3FB66-84AA-AB4A-B912-5272971C3A51}"/>
              </a:ext>
            </a:extLst>
          </p:cNvPr>
          <p:cNvSpPr/>
          <p:nvPr/>
        </p:nvSpPr>
        <p:spPr>
          <a:xfrm>
            <a:off x="8021927" y="9498061"/>
            <a:ext cx="2718391" cy="585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50" extrusionOk="0">
                <a:moveTo>
                  <a:pt x="0" y="0"/>
                </a:moveTo>
                <a:cubicBezTo>
                  <a:pt x="3554" y="11756"/>
                  <a:pt x="7708" y="18800"/>
                  <a:pt x="12030" y="20401"/>
                </a:cubicBezTo>
                <a:cubicBezTo>
                  <a:pt x="15267" y="21600"/>
                  <a:pt x="18521" y="19703"/>
                  <a:pt x="21600" y="14822"/>
                </a:cubicBezTo>
              </a:path>
            </a:pathLst>
          </a:custGeom>
          <a:noFill/>
          <a:ln w="635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71438" tIns="71438" rIns="71438" bIns="71438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72DAF551-12D2-A84C-AD49-68C9FFE6E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8888" y="8265708"/>
            <a:ext cx="1087475" cy="1020979"/>
          </a:xfrm>
          <a:custGeom>
            <a:avLst/>
            <a:gdLst>
              <a:gd name="connsiteX0" fmla="*/ 46037 w 599370"/>
              <a:gd name="connsiteY0" fmla="*/ 487363 h 562720"/>
              <a:gd name="connsiteX1" fmla="*/ 55196 w 599370"/>
              <a:gd name="connsiteY1" fmla="*/ 496349 h 562720"/>
              <a:gd name="connsiteX2" fmla="*/ 46037 w 599370"/>
              <a:gd name="connsiteY2" fmla="*/ 506054 h 562720"/>
              <a:gd name="connsiteX3" fmla="*/ 36512 w 599370"/>
              <a:gd name="connsiteY3" fmla="*/ 496349 h 562720"/>
              <a:gd name="connsiteX4" fmla="*/ 46037 w 599370"/>
              <a:gd name="connsiteY4" fmla="*/ 487363 h 562720"/>
              <a:gd name="connsiteX5" fmla="*/ 494793 w 599370"/>
              <a:gd name="connsiteY5" fmla="*/ 402055 h 562720"/>
              <a:gd name="connsiteX6" fmla="*/ 457396 w 599370"/>
              <a:gd name="connsiteY6" fmla="*/ 413582 h 562720"/>
              <a:gd name="connsiteX7" fmla="*/ 394109 w 599370"/>
              <a:gd name="connsiteY7" fmla="*/ 434116 h 562720"/>
              <a:gd name="connsiteX8" fmla="*/ 395907 w 599370"/>
              <a:gd name="connsiteY8" fmla="*/ 454649 h 562720"/>
              <a:gd name="connsiteX9" fmla="*/ 394468 w 599370"/>
              <a:gd name="connsiteY9" fmla="*/ 461494 h 562720"/>
              <a:gd name="connsiteX10" fmla="*/ 492276 w 599370"/>
              <a:gd name="connsiteY10" fmla="*/ 427992 h 562720"/>
              <a:gd name="connsiteX11" fmla="*/ 510615 w 599370"/>
              <a:gd name="connsiteY11" fmla="*/ 420427 h 562720"/>
              <a:gd name="connsiteX12" fmla="*/ 507019 w 599370"/>
              <a:gd name="connsiteY12" fmla="*/ 407098 h 562720"/>
              <a:gd name="connsiteX13" fmla="*/ 494793 w 599370"/>
              <a:gd name="connsiteY13" fmla="*/ 402055 h 562720"/>
              <a:gd name="connsiteX14" fmla="*/ 116507 w 599370"/>
              <a:gd name="connsiteY14" fmla="*/ 385844 h 562720"/>
              <a:gd name="connsiteX15" fmla="*/ 101044 w 599370"/>
              <a:gd name="connsiteY15" fmla="*/ 392328 h 562720"/>
              <a:gd name="connsiteX16" fmla="*/ 93853 w 599370"/>
              <a:gd name="connsiteY16" fmla="*/ 408899 h 562720"/>
              <a:gd name="connsiteX17" fmla="*/ 93133 w 599370"/>
              <a:gd name="connsiteY17" fmla="*/ 502561 h 562720"/>
              <a:gd name="connsiteX18" fmla="*/ 110394 w 599370"/>
              <a:gd name="connsiteY18" fmla="*/ 525256 h 562720"/>
              <a:gd name="connsiteX19" fmla="*/ 526437 w 599370"/>
              <a:gd name="connsiteY19" fmla="*/ 458251 h 562720"/>
              <a:gd name="connsiteX20" fmla="*/ 539742 w 599370"/>
              <a:gd name="connsiteY20" fmla="*/ 440960 h 562720"/>
              <a:gd name="connsiteX21" fmla="*/ 535787 w 599370"/>
              <a:gd name="connsiteY21" fmla="*/ 433395 h 562720"/>
              <a:gd name="connsiteX22" fmla="*/ 499468 w 599370"/>
              <a:gd name="connsiteY22" fmla="*/ 444562 h 562720"/>
              <a:gd name="connsiteX23" fmla="*/ 367859 w 599370"/>
              <a:gd name="connsiteY23" fmla="*/ 485629 h 562720"/>
              <a:gd name="connsiteX24" fmla="*/ 311403 w 599370"/>
              <a:gd name="connsiteY24" fmla="*/ 493555 h 562720"/>
              <a:gd name="connsiteX25" fmla="*/ 234811 w 599370"/>
              <a:gd name="connsiteY25" fmla="*/ 487431 h 562720"/>
              <a:gd name="connsiteX26" fmla="*/ 226900 w 599370"/>
              <a:gd name="connsiteY26" fmla="*/ 477344 h 562720"/>
              <a:gd name="connsiteX27" fmla="*/ 237328 w 599370"/>
              <a:gd name="connsiteY27" fmla="*/ 469419 h 562720"/>
              <a:gd name="connsiteX28" fmla="*/ 362465 w 599370"/>
              <a:gd name="connsiteY28" fmla="*/ 468698 h 562720"/>
              <a:gd name="connsiteX29" fmla="*/ 362825 w 599370"/>
              <a:gd name="connsiteY29" fmla="*/ 468338 h 562720"/>
              <a:gd name="connsiteX30" fmla="*/ 377568 w 599370"/>
              <a:gd name="connsiteY30" fmla="*/ 453208 h 562720"/>
              <a:gd name="connsiteX31" fmla="*/ 372174 w 599370"/>
              <a:gd name="connsiteY31" fmla="*/ 431594 h 562720"/>
              <a:gd name="connsiteX32" fmla="*/ 356712 w 599370"/>
              <a:gd name="connsiteY32" fmla="*/ 425830 h 562720"/>
              <a:gd name="connsiteX33" fmla="*/ 242722 w 599370"/>
              <a:gd name="connsiteY33" fmla="*/ 407458 h 562720"/>
              <a:gd name="connsiteX34" fmla="*/ 117226 w 599370"/>
              <a:gd name="connsiteY34" fmla="*/ 385844 h 562720"/>
              <a:gd name="connsiteX35" fmla="*/ 116507 w 599370"/>
              <a:gd name="connsiteY35" fmla="*/ 385844 h 562720"/>
              <a:gd name="connsiteX36" fmla="*/ 21575 w 599370"/>
              <a:gd name="connsiteY36" fmla="*/ 385844 h 562720"/>
              <a:gd name="connsiteX37" fmla="*/ 17979 w 599370"/>
              <a:gd name="connsiteY37" fmla="*/ 389086 h 562720"/>
              <a:gd name="connsiteX38" fmla="*/ 17979 w 599370"/>
              <a:gd name="connsiteY38" fmla="*/ 522374 h 562720"/>
              <a:gd name="connsiteX39" fmla="*/ 21575 w 599370"/>
              <a:gd name="connsiteY39" fmla="*/ 525616 h 562720"/>
              <a:gd name="connsiteX40" fmla="*/ 71558 w 599370"/>
              <a:gd name="connsiteY40" fmla="*/ 525616 h 562720"/>
              <a:gd name="connsiteX41" fmla="*/ 75154 w 599370"/>
              <a:gd name="connsiteY41" fmla="*/ 522374 h 562720"/>
              <a:gd name="connsiteX42" fmla="*/ 75154 w 599370"/>
              <a:gd name="connsiteY42" fmla="*/ 389086 h 562720"/>
              <a:gd name="connsiteX43" fmla="*/ 71558 w 599370"/>
              <a:gd name="connsiteY43" fmla="*/ 385844 h 562720"/>
              <a:gd name="connsiteX44" fmla="*/ 424674 w 599370"/>
              <a:gd name="connsiteY44" fmla="*/ 348019 h 562720"/>
              <a:gd name="connsiteX45" fmla="*/ 408852 w 599370"/>
              <a:gd name="connsiteY45" fmla="*/ 363870 h 562720"/>
              <a:gd name="connsiteX46" fmla="*/ 424674 w 599370"/>
              <a:gd name="connsiteY46" fmla="*/ 379720 h 562720"/>
              <a:gd name="connsiteX47" fmla="*/ 457396 w 599370"/>
              <a:gd name="connsiteY47" fmla="*/ 379720 h 562720"/>
              <a:gd name="connsiteX48" fmla="*/ 485085 w 599370"/>
              <a:gd name="connsiteY48" fmla="*/ 348019 h 562720"/>
              <a:gd name="connsiteX49" fmla="*/ 590616 w 599370"/>
              <a:gd name="connsiteY49" fmla="*/ 260350 h 562720"/>
              <a:gd name="connsiteX50" fmla="*/ 599348 w 599370"/>
              <a:gd name="connsiteY50" fmla="*/ 270108 h 562720"/>
              <a:gd name="connsiteX51" fmla="*/ 566241 w 599370"/>
              <a:gd name="connsiteY51" fmla="*/ 380703 h 562720"/>
              <a:gd name="connsiteX52" fmla="*/ 558237 w 599370"/>
              <a:gd name="connsiteY52" fmla="*/ 385401 h 562720"/>
              <a:gd name="connsiteX53" fmla="*/ 553508 w 599370"/>
              <a:gd name="connsiteY53" fmla="*/ 384317 h 562720"/>
              <a:gd name="connsiteX54" fmla="*/ 550234 w 599370"/>
              <a:gd name="connsiteY54" fmla="*/ 371667 h 562720"/>
              <a:gd name="connsiteX55" fmla="*/ 581157 w 599370"/>
              <a:gd name="connsiteY55" fmla="*/ 269024 h 562720"/>
              <a:gd name="connsiteX56" fmla="*/ 590616 w 599370"/>
              <a:gd name="connsiteY56" fmla="*/ 260350 h 562720"/>
              <a:gd name="connsiteX57" fmla="*/ 415324 w 599370"/>
              <a:gd name="connsiteY57" fmla="*/ 198161 h 562720"/>
              <a:gd name="connsiteX58" fmla="*/ 399862 w 599370"/>
              <a:gd name="connsiteY58" fmla="*/ 214011 h 562720"/>
              <a:gd name="connsiteX59" fmla="*/ 415324 w 599370"/>
              <a:gd name="connsiteY59" fmla="*/ 229862 h 562720"/>
              <a:gd name="connsiteX60" fmla="*/ 469982 w 599370"/>
              <a:gd name="connsiteY60" fmla="*/ 229862 h 562720"/>
              <a:gd name="connsiteX61" fmla="*/ 478972 w 599370"/>
              <a:gd name="connsiteY61" fmla="*/ 238868 h 562720"/>
              <a:gd name="connsiteX62" fmla="*/ 469982 w 599370"/>
              <a:gd name="connsiteY62" fmla="*/ 247874 h 562720"/>
              <a:gd name="connsiteX63" fmla="*/ 454160 w 599370"/>
              <a:gd name="connsiteY63" fmla="*/ 263724 h 562720"/>
              <a:gd name="connsiteX64" fmla="*/ 469982 w 599370"/>
              <a:gd name="connsiteY64" fmla="*/ 279574 h 562720"/>
              <a:gd name="connsiteX65" fmla="*/ 511694 w 599370"/>
              <a:gd name="connsiteY65" fmla="*/ 279574 h 562720"/>
              <a:gd name="connsiteX66" fmla="*/ 513492 w 599370"/>
              <a:gd name="connsiteY66" fmla="*/ 253998 h 562720"/>
              <a:gd name="connsiteX67" fmla="*/ 512773 w 599370"/>
              <a:gd name="connsiteY67" fmla="*/ 239588 h 562720"/>
              <a:gd name="connsiteX68" fmla="*/ 504143 w 599370"/>
              <a:gd name="connsiteY68" fmla="*/ 198161 h 562720"/>
              <a:gd name="connsiteX69" fmla="*/ 119841 w 599370"/>
              <a:gd name="connsiteY69" fmla="*/ 155794 h 562720"/>
              <a:gd name="connsiteX70" fmla="*/ 124852 w 599370"/>
              <a:gd name="connsiteY70" fmla="*/ 167714 h 562720"/>
              <a:gd name="connsiteX71" fmla="*/ 108386 w 599370"/>
              <a:gd name="connsiteY71" fmla="*/ 254770 h 562720"/>
              <a:gd name="connsiteX72" fmla="*/ 118409 w 599370"/>
              <a:gd name="connsiteY72" fmla="*/ 322681 h 562720"/>
              <a:gd name="connsiteX73" fmla="*/ 112323 w 599370"/>
              <a:gd name="connsiteY73" fmla="*/ 334240 h 562720"/>
              <a:gd name="connsiteX74" fmla="*/ 109817 w 599370"/>
              <a:gd name="connsiteY74" fmla="*/ 334602 h 562720"/>
              <a:gd name="connsiteX75" fmla="*/ 101226 w 599370"/>
              <a:gd name="connsiteY75" fmla="*/ 328099 h 562720"/>
              <a:gd name="connsiteX76" fmla="*/ 90487 w 599370"/>
              <a:gd name="connsiteY76" fmla="*/ 254770 h 562720"/>
              <a:gd name="connsiteX77" fmla="*/ 108028 w 599370"/>
              <a:gd name="connsiteY77" fmla="*/ 160851 h 562720"/>
              <a:gd name="connsiteX78" fmla="*/ 119841 w 599370"/>
              <a:gd name="connsiteY78" fmla="*/ 155794 h 562720"/>
              <a:gd name="connsiteX79" fmla="*/ 213595 w 599370"/>
              <a:gd name="connsiteY79" fmla="*/ 148088 h 562720"/>
              <a:gd name="connsiteX80" fmla="*/ 188065 w 599370"/>
              <a:gd name="connsiteY80" fmla="*/ 192037 h 562720"/>
              <a:gd name="connsiteX81" fmla="*/ 176917 w 599370"/>
              <a:gd name="connsiteY81" fmla="*/ 239588 h 562720"/>
              <a:gd name="connsiteX82" fmla="*/ 176198 w 599370"/>
              <a:gd name="connsiteY82" fmla="*/ 253998 h 562720"/>
              <a:gd name="connsiteX83" fmla="*/ 179435 w 599370"/>
              <a:gd name="connsiteY83" fmla="*/ 287139 h 562720"/>
              <a:gd name="connsiteX84" fmla="*/ 193818 w 599370"/>
              <a:gd name="connsiteY84" fmla="*/ 330007 h 562720"/>
              <a:gd name="connsiteX85" fmla="*/ 339811 w 599370"/>
              <a:gd name="connsiteY85" fmla="*/ 330007 h 562720"/>
              <a:gd name="connsiteX86" fmla="*/ 355633 w 599370"/>
              <a:gd name="connsiteY86" fmla="*/ 313797 h 562720"/>
              <a:gd name="connsiteX87" fmla="*/ 339811 w 599370"/>
              <a:gd name="connsiteY87" fmla="*/ 298307 h 562720"/>
              <a:gd name="connsiteX88" fmla="*/ 226181 w 599370"/>
              <a:gd name="connsiteY88" fmla="*/ 297946 h 562720"/>
              <a:gd name="connsiteX89" fmla="*/ 217551 w 599370"/>
              <a:gd name="connsiteY89" fmla="*/ 288940 h 562720"/>
              <a:gd name="connsiteX90" fmla="*/ 226181 w 599370"/>
              <a:gd name="connsiteY90" fmla="*/ 279574 h 562720"/>
              <a:gd name="connsiteX91" fmla="*/ 242362 w 599370"/>
              <a:gd name="connsiteY91" fmla="*/ 263724 h 562720"/>
              <a:gd name="connsiteX92" fmla="*/ 226181 w 599370"/>
              <a:gd name="connsiteY92" fmla="*/ 247874 h 562720"/>
              <a:gd name="connsiteX93" fmla="*/ 217551 w 599370"/>
              <a:gd name="connsiteY93" fmla="*/ 238868 h 562720"/>
              <a:gd name="connsiteX94" fmla="*/ 226181 w 599370"/>
              <a:gd name="connsiteY94" fmla="*/ 229862 h 562720"/>
              <a:gd name="connsiteX95" fmla="*/ 298818 w 599370"/>
              <a:gd name="connsiteY95" fmla="*/ 229862 h 562720"/>
              <a:gd name="connsiteX96" fmla="*/ 314640 w 599370"/>
              <a:gd name="connsiteY96" fmla="*/ 213651 h 562720"/>
              <a:gd name="connsiteX97" fmla="*/ 298818 w 599370"/>
              <a:gd name="connsiteY97" fmla="*/ 197801 h 562720"/>
              <a:gd name="connsiteX98" fmla="*/ 262499 w 599370"/>
              <a:gd name="connsiteY98" fmla="*/ 197801 h 562720"/>
              <a:gd name="connsiteX99" fmla="*/ 253510 w 599370"/>
              <a:gd name="connsiteY99" fmla="*/ 188795 h 562720"/>
              <a:gd name="connsiteX100" fmla="*/ 262499 w 599370"/>
              <a:gd name="connsiteY100" fmla="*/ 179789 h 562720"/>
              <a:gd name="connsiteX101" fmla="*/ 278681 w 599370"/>
              <a:gd name="connsiteY101" fmla="*/ 163938 h 562720"/>
              <a:gd name="connsiteX102" fmla="*/ 262499 w 599370"/>
              <a:gd name="connsiteY102" fmla="*/ 148088 h 562720"/>
              <a:gd name="connsiteX103" fmla="*/ 162014 w 599370"/>
              <a:gd name="connsiteY103" fmla="*/ 91815 h 562720"/>
              <a:gd name="connsiteX104" fmla="*/ 163452 w 599370"/>
              <a:gd name="connsiteY104" fmla="*/ 104931 h 562720"/>
              <a:gd name="connsiteX105" fmla="*/ 146199 w 599370"/>
              <a:gd name="connsiteY105" fmla="*/ 128613 h 562720"/>
              <a:gd name="connsiteX106" fmla="*/ 138651 w 599370"/>
              <a:gd name="connsiteY106" fmla="*/ 132985 h 562720"/>
              <a:gd name="connsiteX107" fmla="*/ 133619 w 599370"/>
              <a:gd name="connsiteY107" fmla="*/ 131528 h 562720"/>
              <a:gd name="connsiteX108" fmla="*/ 131103 w 599370"/>
              <a:gd name="connsiteY108" fmla="*/ 119140 h 562720"/>
              <a:gd name="connsiteX109" fmla="*/ 149434 w 599370"/>
              <a:gd name="connsiteY109" fmla="*/ 93272 h 562720"/>
              <a:gd name="connsiteX110" fmla="*/ 162014 w 599370"/>
              <a:gd name="connsiteY110" fmla="*/ 91815 h 562720"/>
              <a:gd name="connsiteX111" fmla="*/ 344845 w 599370"/>
              <a:gd name="connsiteY111" fmla="*/ 84687 h 562720"/>
              <a:gd name="connsiteX112" fmla="*/ 230496 w 599370"/>
              <a:gd name="connsiteY112" fmla="*/ 129716 h 562720"/>
              <a:gd name="connsiteX113" fmla="*/ 262499 w 599370"/>
              <a:gd name="connsiteY113" fmla="*/ 129716 h 562720"/>
              <a:gd name="connsiteX114" fmla="*/ 296660 w 599370"/>
              <a:gd name="connsiteY114" fmla="*/ 163938 h 562720"/>
              <a:gd name="connsiteX115" fmla="*/ 292705 w 599370"/>
              <a:gd name="connsiteY115" fmla="*/ 179789 h 562720"/>
              <a:gd name="connsiteX116" fmla="*/ 298818 w 599370"/>
              <a:gd name="connsiteY116" fmla="*/ 179789 h 562720"/>
              <a:gd name="connsiteX117" fmla="*/ 332979 w 599370"/>
              <a:gd name="connsiteY117" fmla="*/ 213651 h 562720"/>
              <a:gd name="connsiteX118" fmla="*/ 298818 w 599370"/>
              <a:gd name="connsiteY118" fmla="*/ 247874 h 562720"/>
              <a:gd name="connsiteX119" fmla="*/ 256386 w 599370"/>
              <a:gd name="connsiteY119" fmla="*/ 247874 h 562720"/>
              <a:gd name="connsiteX120" fmla="*/ 260701 w 599370"/>
              <a:gd name="connsiteY120" fmla="*/ 263724 h 562720"/>
              <a:gd name="connsiteX121" fmla="*/ 256386 w 599370"/>
              <a:gd name="connsiteY121" fmla="*/ 279574 h 562720"/>
              <a:gd name="connsiteX122" fmla="*/ 339811 w 599370"/>
              <a:gd name="connsiteY122" fmla="*/ 279935 h 562720"/>
              <a:gd name="connsiteX123" fmla="*/ 373972 w 599370"/>
              <a:gd name="connsiteY123" fmla="*/ 313797 h 562720"/>
              <a:gd name="connsiteX124" fmla="*/ 339811 w 599370"/>
              <a:gd name="connsiteY124" fmla="*/ 348019 h 562720"/>
              <a:gd name="connsiteX125" fmla="*/ 204606 w 599370"/>
              <a:gd name="connsiteY125" fmla="*/ 348019 h 562720"/>
              <a:gd name="connsiteX126" fmla="*/ 238767 w 599370"/>
              <a:gd name="connsiteY126" fmla="*/ 384763 h 562720"/>
              <a:gd name="connsiteX127" fmla="*/ 251712 w 599370"/>
              <a:gd name="connsiteY127" fmla="*/ 391968 h 562720"/>
              <a:gd name="connsiteX128" fmla="*/ 356352 w 599370"/>
              <a:gd name="connsiteY128" fmla="*/ 407458 h 562720"/>
              <a:gd name="connsiteX129" fmla="*/ 384040 w 599370"/>
              <a:gd name="connsiteY129" fmla="*/ 417905 h 562720"/>
              <a:gd name="connsiteX130" fmla="*/ 396266 w 599370"/>
              <a:gd name="connsiteY130" fmla="*/ 414663 h 562720"/>
              <a:gd name="connsiteX131" fmla="*/ 432944 w 599370"/>
              <a:gd name="connsiteY131" fmla="*/ 398092 h 562720"/>
              <a:gd name="connsiteX132" fmla="*/ 424674 w 599370"/>
              <a:gd name="connsiteY132" fmla="*/ 398092 h 562720"/>
              <a:gd name="connsiteX133" fmla="*/ 390513 w 599370"/>
              <a:gd name="connsiteY133" fmla="*/ 363870 h 562720"/>
              <a:gd name="connsiteX134" fmla="*/ 424674 w 599370"/>
              <a:gd name="connsiteY134" fmla="*/ 330007 h 562720"/>
              <a:gd name="connsiteX135" fmla="*/ 495872 w 599370"/>
              <a:gd name="connsiteY135" fmla="*/ 330007 h 562720"/>
              <a:gd name="connsiteX136" fmla="*/ 507739 w 599370"/>
              <a:gd name="connsiteY136" fmla="*/ 297946 h 562720"/>
              <a:gd name="connsiteX137" fmla="*/ 469982 w 599370"/>
              <a:gd name="connsiteY137" fmla="*/ 297946 h 562720"/>
              <a:gd name="connsiteX138" fmla="*/ 436181 w 599370"/>
              <a:gd name="connsiteY138" fmla="*/ 263724 h 562720"/>
              <a:gd name="connsiteX139" fmla="*/ 439776 w 599370"/>
              <a:gd name="connsiteY139" fmla="*/ 247874 h 562720"/>
              <a:gd name="connsiteX140" fmla="*/ 415324 w 599370"/>
              <a:gd name="connsiteY140" fmla="*/ 247874 h 562720"/>
              <a:gd name="connsiteX141" fmla="*/ 381523 w 599370"/>
              <a:gd name="connsiteY141" fmla="*/ 214011 h 562720"/>
              <a:gd name="connsiteX142" fmla="*/ 415324 w 599370"/>
              <a:gd name="connsiteY142" fmla="*/ 179789 h 562720"/>
              <a:gd name="connsiteX143" fmla="*/ 496591 w 599370"/>
              <a:gd name="connsiteY143" fmla="*/ 179789 h 562720"/>
              <a:gd name="connsiteX144" fmla="*/ 344845 w 599370"/>
              <a:gd name="connsiteY144" fmla="*/ 84687 h 562720"/>
              <a:gd name="connsiteX145" fmla="*/ 508455 w 599370"/>
              <a:gd name="connsiteY145" fmla="*/ 71879 h 562720"/>
              <a:gd name="connsiteX146" fmla="*/ 521525 w 599370"/>
              <a:gd name="connsiteY146" fmla="*/ 71879 h 562720"/>
              <a:gd name="connsiteX147" fmla="*/ 597398 w 599370"/>
              <a:gd name="connsiteY147" fmla="*/ 224464 h 562720"/>
              <a:gd name="connsiteX148" fmla="*/ 589411 w 599370"/>
              <a:gd name="connsiteY148" fmla="*/ 234588 h 562720"/>
              <a:gd name="connsiteX149" fmla="*/ 588685 w 599370"/>
              <a:gd name="connsiteY149" fmla="*/ 234588 h 562720"/>
              <a:gd name="connsiteX150" fmla="*/ 579246 w 599370"/>
              <a:gd name="connsiteY150" fmla="*/ 226633 h 562720"/>
              <a:gd name="connsiteX151" fmla="*/ 508818 w 599370"/>
              <a:gd name="connsiteY151" fmla="*/ 84534 h 562720"/>
              <a:gd name="connsiteX152" fmla="*/ 508455 w 599370"/>
              <a:gd name="connsiteY152" fmla="*/ 71879 h 562720"/>
              <a:gd name="connsiteX153" fmla="*/ 344845 w 599370"/>
              <a:gd name="connsiteY153" fmla="*/ 66675 h 562720"/>
              <a:gd name="connsiteX154" fmla="*/ 518886 w 599370"/>
              <a:gd name="connsiteY154" fmla="*/ 185553 h 562720"/>
              <a:gd name="connsiteX155" fmla="*/ 531112 w 599370"/>
              <a:gd name="connsiteY155" fmla="*/ 238147 h 562720"/>
              <a:gd name="connsiteX156" fmla="*/ 531471 w 599370"/>
              <a:gd name="connsiteY156" fmla="*/ 253998 h 562720"/>
              <a:gd name="connsiteX157" fmla="*/ 527876 w 599370"/>
              <a:gd name="connsiteY157" fmla="*/ 290742 h 562720"/>
              <a:gd name="connsiteX158" fmla="*/ 509177 w 599370"/>
              <a:gd name="connsiteY158" fmla="*/ 343336 h 562720"/>
              <a:gd name="connsiteX159" fmla="*/ 475376 w 599370"/>
              <a:gd name="connsiteY159" fmla="*/ 387645 h 562720"/>
              <a:gd name="connsiteX160" fmla="*/ 494793 w 599370"/>
              <a:gd name="connsiteY160" fmla="*/ 384043 h 562720"/>
              <a:gd name="connsiteX161" fmla="*/ 521043 w 599370"/>
              <a:gd name="connsiteY161" fmla="*/ 395570 h 562720"/>
              <a:gd name="connsiteX162" fmla="*/ 528595 w 599370"/>
              <a:gd name="connsiteY162" fmla="*/ 415383 h 562720"/>
              <a:gd name="connsiteX163" fmla="*/ 547293 w 599370"/>
              <a:gd name="connsiteY163" fmla="*/ 419706 h 562720"/>
              <a:gd name="connsiteX164" fmla="*/ 557721 w 599370"/>
              <a:gd name="connsiteY164" fmla="*/ 441681 h 562720"/>
              <a:gd name="connsiteX165" fmla="*/ 537225 w 599370"/>
              <a:gd name="connsiteY165" fmla="*/ 473021 h 562720"/>
              <a:gd name="connsiteX166" fmla="*/ 259982 w 599370"/>
              <a:gd name="connsiteY166" fmla="*/ 562720 h 562720"/>
              <a:gd name="connsiteX167" fmla="*/ 105719 w 599370"/>
              <a:gd name="connsiteY167" fmla="*/ 542907 h 562720"/>
              <a:gd name="connsiteX168" fmla="*/ 89538 w 599370"/>
              <a:gd name="connsiteY168" fmla="*/ 533901 h 562720"/>
              <a:gd name="connsiteX169" fmla="*/ 71558 w 599370"/>
              <a:gd name="connsiteY169" fmla="*/ 543988 h 562720"/>
              <a:gd name="connsiteX170" fmla="*/ 21575 w 599370"/>
              <a:gd name="connsiteY170" fmla="*/ 543988 h 562720"/>
              <a:gd name="connsiteX171" fmla="*/ 0 w 599370"/>
              <a:gd name="connsiteY171" fmla="*/ 522374 h 562720"/>
              <a:gd name="connsiteX172" fmla="*/ 0 w 599370"/>
              <a:gd name="connsiteY172" fmla="*/ 389086 h 562720"/>
              <a:gd name="connsiteX173" fmla="*/ 21575 w 599370"/>
              <a:gd name="connsiteY173" fmla="*/ 367472 h 562720"/>
              <a:gd name="connsiteX174" fmla="*/ 71558 w 599370"/>
              <a:gd name="connsiteY174" fmla="*/ 367472 h 562720"/>
              <a:gd name="connsiteX175" fmla="*/ 90257 w 599370"/>
              <a:gd name="connsiteY175" fmla="*/ 377559 h 562720"/>
              <a:gd name="connsiteX176" fmla="*/ 117945 w 599370"/>
              <a:gd name="connsiteY176" fmla="*/ 367472 h 562720"/>
              <a:gd name="connsiteX177" fmla="*/ 202089 w 599370"/>
              <a:gd name="connsiteY177" fmla="*/ 374316 h 562720"/>
              <a:gd name="connsiteX178" fmla="*/ 180513 w 599370"/>
              <a:gd name="connsiteY178" fmla="*/ 343336 h 562720"/>
              <a:gd name="connsiteX179" fmla="*/ 161815 w 599370"/>
              <a:gd name="connsiteY179" fmla="*/ 290742 h 562720"/>
              <a:gd name="connsiteX180" fmla="*/ 157859 w 599370"/>
              <a:gd name="connsiteY180" fmla="*/ 253998 h 562720"/>
              <a:gd name="connsiteX181" fmla="*/ 158938 w 599370"/>
              <a:gd name="connsiteY181" fmla="*/ 238147 h 562720"/>
              <a:gd name="connsiteX182" fmla="*/ 170804 w 599370"/>
              <a:gd name="connsiteY182" fmla="*/ 185553 h 562720"/>
              <a:gd name="connsiteX183" fmla="*/ 202448 w 599370"/>
              <a:gd name="connsiteY183" fmla="*/ 132958 h 562720"/>
              <a:gd name="connsiteX184" fmla="*/ 344845 w 599370"/>
              <a:gd name="connsiteY184" fmla="*/ 66675 h 562720"/>
              <a:gd name="connsiteX185" fmla="*/ 344977 w 599370"/>
              <a:gd name="connsiteY185" fmla="*/ 0 h 562720"/>
              <a:gd name="connsiteX186" fmla="*/ 484772 w 599370"/>
              <a:gd name="connsiteY186" fmla="*/ 41412 h 562720"/>
              <a:gd name="connsiteX187" fmla="*/ 487655 w 599370"/>
              <a:gd name="connsiteY187" fmla="*/ 53907 h 562720"/>
              <a:gd name="connsiteX188" fmla="*/ 475044 w 599370"/>
              <a:gd name="connsiteY188" fmla="*/ 56406 h 562720"/>
              <a:gd name="connsiteX189" fmla="*/ 344977 w 599370"/>
              <a:gd name="connsiteY189" fmla="*/ 17850 h 562720"/>
              <a:gd name="connsiteX190" fmla="*/ 193653 w 599370"/>
              <a:gd name="connsiteY190" fmla="*/ 72114 h 562720"/>
              <a:gd name="connsiteX191" fmla="*/ 188249 w 599370"/>
              <a:gd name="connsiteY191" fmla="*/ 74256 h 562720"/>
              <a:gd name="connsiteX192" fmla="*/ 181043 w 599370"/>
              <a:gd name="connsiteY192" fmla="*/ 71043 h 562720"/>
              <a:gd name="connsiteX193" fmla="*/ 182124 w 599370"/>
              <a:gd name="connsiteY193" fmla="*/ 58191 h 562720"/>
              <a:gd name="connsiteX194" fmla="*/ 344977 w 599370"/>
              <a:gd name="connsiteY194" fmla="*/ 0 h 5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599370" h="562720">
                <a:moveTo>
                  <a:pt x="46037" y="487363"/>
                </a:moveTo>
                <a:cubicBezTo>
                  <a:pt x="51166" y="487363"/>
                  <a:pt x="55196" y="491317"/>
                  <a:pt x="55196" y="496349"/>
                </a:cubicBezTo>
                <a:cubicBezTo>
                  <a:pt x="55196" y="501741"/>
                  <a:pt x="51166" y="506054"/>
                  <a:pt x="46037" y="506054"/>
                </a:cubicBezTo>
                <a:cubicBezTo>
                  <a:pt x="40542" y="506054"/>
                  <a:pt x="36512" y="501741"/>
                  <a:pt x="36512" y="496349"/>
                </a:cubicBezTo>
                <a:cubicBezTo>
                  <a:pt x="36512" y="491317"/>
                  <a:pt x="40542" y="487363"/>
                  <a:pt x="46037" y="487363"/>
                </a:cubicBezTo>
                <a:close/>
                <a:moveTo>
                  <a:pt x="494793" y="402055"/>
                </a:moveTo>
                <a:cubicBezTo>
                  <a:pt x="486163" y="402055"/>
                  <a:pt x="473218" y="407098"/>
                  <a:pt x="457396" y="413582"/>
                </a:cubicBezTo>
                <a:cubicBezTo>
                  <a:pt x="440496" y="420066"/>
                  <a:pt x="419639" y="427992"/>
                  <a:pt x="394109" y="434116"/>
                </a:cubicBezTo>
                <a:cubicBezTo>
                  <a:pt x="395547" y="440240"/>
                  <a:pt x="396266" y="447084"/>
                  <a:pt x="395907" y="454649"/>
                </a:cubicBezTo>
                <a:cubicBezTo>
                  <a:pt x="395547" y="456450"/>
                  <a:pt x="395547" y="458972"/>
                  <a:pt x="394468" y="461494"/>
                </a:cubicBezTo>
                <a:cubicBezTo>
                  <a:pt x="438698" y="450686"/>
                  <a:pt x="470341" y="436997"/>
                  <a:pt x="492276" y="427992"/>
                </a:cubicBezTo>
                <a:cubicBezTo>
                  <a:pt x="499109" y="425110"/>
                  <a:pt x="505222" y="422588"/>
                  <a:pt x="510615" y="420427"/>
                </a:cubicBezTo>
                <a:cubicBezTo>
                  <a:pt x="510975" y="415383"/>
                  <a:pt x="509537" y="410700"/>
                  <a:pt x="507019" y="407098"/>
                </a:cubicBezTo>
                <a:cubicBezTo>
                  <a:pt x="504143" y="403856"/>
                  <a:pt x="500187" y="402055"/>
                  <a:pt x="494793" y="402055"/>
                </a:cubicBezTo>
                <a:close/>
                <a:moveTo>
                  <a:pt x="116507" y="385844"/>
                </a:moveTo>
                <a:cubicBezTo>
                  <a:pt x="110753" y="385844"/>
                  <a:pt x="105000" y="388005"/>
                  <a:pt x="101044" y="392328"/>
                </a:cubicBezTo>
                <a:cubicBezTo>
                  <a:pt x="96370" y="396651"/>
                  <a:pt x="93853" y="402415"/>
                  <a:pt x="93853" y="408899"/>
                </a:cubicBezTo>
                <a:lnTo>
                  <a:pt x="93133" y="502561"/>
                </a:lnTo>
                <a:cubicBezTo>
                  <a:pt x="93133" y="513008"/>
                  <a:pt x="100325" y="522374"/>
                  <a:pt x="110394" y="525256"/>
                </a:cubicBezTo>
                <a:cubicBezTo>
                  <a:pt x="184828" y="544709"/>
                  <a:pt x="374331" y="577490"/>
                  <a:pt x="526437" y="458251"/>
                </a:cubicBezTo>
                <a:cubicBezTo>
                  <a:pt x="530752" y="455009"/>
                  <a:pt x="539382" y="447084"/>
                  <a:pt x="539742" y="440960"/>
                </a:cubicBezTo>
                <a:cubicBezTo>
                  <a:pt x="539742" y="439879"/>
                  <a:pt x="539742" y="437358"/>
                  <a:pt x="535787" y="433395"/>
                </a:cubicBezTo>
                <a:cubicBezTo>
                  <a:pt x="532191" y="430873"/>
                  <a:pt x="515650" y="437718"/>
                  <a:pt x="499468" y="444562"/>
                </a:cubicBezTo>
                <a:cubicBezTo>
                  <a:pt x="471780" y="456450"/>
                  <a:pt x="429708" y="473742"/>
                  <a:pt x="367859" y="485629"/>
                </a:cubicBezTo>
                <a:cubicBezTo>
                  <a:pt x="354194" y="491033"/>
                  <a:pt x="335496" y="493555"/>
                  <a:pt x="311403" y="493555"/>
                </a:cubicBezTo>
                <a:cubicBezTo>
                  <a:pt x="289828" y="493555"/>
                  <a:pt x="264297" y="491394"/>
                  <a:pt x="234811" y="487431"/>
                </a:cubicBezTo>
                <a:cubicBezTo>
                  <a:pt x="229777" y="487070"/>
                  <a:pt x="226181" y="482027"/>
                  <a:pt x="226900" y="477344"/>
                </a:cubicBezTo>
                <a:cubicBezTo>
                  <a:pt x="227979" y="472301"/>
                  <a:pt x="232294" y="469058"/>
                  <a:pt x="237328" y="469419"/>
                </a:cubicBezTo>
                <a:cubicBezTo>
                  <a:pt x="312123" y="479866"/>
                  <a:pt x="346643" y="474462"/>
                  <a:pt x="362465" y="468698"/>
                </a:cubicBezTo>
                <a:cubicBezTo>
                  <a:pt x="362465" y="468338"/>
                  <a:pt x="362825" y="468338"/>
                  <a:pt x="362825" y="468338"/>
                </a:cubicBezTo>
                <a:cubicBezTo>
                  <a:pt x="377208" y="462574"/>
                  <a:pt x="377568" y="455369"/>
                  <a:pt x="377568" y="453208"/>
                </a:cubicBezTo>
                <a:cubicBezTo>
                  <a:pt x="378287" y="443482"/>
                  <a:pt x="376489" y="436277"/>
                  <a:pt x="372174" y="431594"/>
                </a:cubicBezTo>
                <a:cubicBezTo>
                  <a:pt x="366061" y="425470"/>
                  <a:pt x="356712" y="425830"/>
                  <a:pt x="356712" y="425830"/>
                </a:cubicBezTo>
                <a:cubicBezTo>
                  <a:pt x="274725" y="426551"/>
                  <a:pt x="259623" y="417545"/>
                  <a:pt x="242722" y="407458"/>
                </a:cubicBezTo>
                <a:cubicBezTo>
                  <a:pt x="227260" y="398452"/>
                  <a:pt x="210000" y="388005"/>
                  <a:pt x="117226" y="385844"/>
                </a:cubicBezTo>
                <a:cubicBezTo>
                  <a:pt x="117226" y="385844"/>
                  <a:pt x="116866" y="385844"/>
                  <a:pt x="116507" y="385844"/>
                </a:cubicBezTo>
                <a:close/>
                <a:moveTo>
                  <a:pt x="21575" y="385844"/>
                </a:moveTo>
                <a:cubicBezTo>
                  <a:pt x="19418" y="385844"/>
                  <a:pt x="17979" y="387285"/>
                  <a:pt x="17979" y="389086"/>
                </a:cubicBezTo>
                <a:lnTo>
                  <a:pt x="17979" y="522374"/>
                </a:lnTo>
                <a:cubicBezTo>
                  <a:pt x="17979" y="524175"/>
                  <a:pt x="19418" y="525616"/>
                  <a:pt x="21575" y="525616"/>
                </a:cubicBezTo>
                <a:lnTo>
                  <a:pt x="71558" y="525616"/>
                </a:lnTo>
                <a:cubicBezTo>
                  <a:pt x="73716" y="525616"/>
                  <a:pt x="75154" y="524175"/>
                  <a:pt x="75154" y="522374"/>
                </a:cubicBezTo>
                <a:lnTo>
                  <a:pt x="75154" y="389086"/>
                </a:lnTo>
                <a:cubicBezTo>
                  <a:pt x="75154" y="387285"/>
                  <a:pt x="73716" y="385844"/>
                  <a:pt x="71558" y="385844"/>
                </a:cubicBezTo>
                <a:close/>
                <a:moveTo>
                  <a:pt x="424674" y="348019"/>
                </a:moveTo>
                <a:cubicBezTo>
                  <a:pt x="415684" y="348019"/>
                  <a:pt x="408852" y="355224"/>
                  <a:pt x="408852" y="363870"/>
                </a:cubicBezTo>
                <a:cubicBezTo>
                  <a:pt x="408852" y="372875"/>
                  <a:pt x="415684" y="379720"/>
                  <a:pt x="424674" y="379720"/>
                </a:cubicBezTo>
                <a:lnTo>
                  <a:pt x="457396" y="379720"/>
                </a:lnTo>
                <a:cubicBezTo>
                  <a:pt x="467824" y="370354"/>
                  <a:pt x="477174" y="359907"/>
                  <a:pt x="485085" y="348019"/>
                </a:cubicBezTo>
                <a:close/>
                <a:moveTo>
                  <a:pt x="590616" y="260350"/>
                </a:moveTo>
                <a:cubicBezTo>
                  <a:pt x="595709" y="260711"/>
                  <a:pt x="599711" y="265048"/>
                  <a:pt x="599348" y="270108"/>
                </a:cubicBezTo>
                <a:cubicBezTo>
                  <a:pt x="596801" y="309503"/>
                  <a:pt x="585887" y="346729"/>
                  <a:pt x="566241" y="380703"/>
                </a:cubicBezTo>
                <a:cubicBezTo>
                  <a:pt x="564422" y="383594"/>
                  <a:pt x="561512" y="385401"/>
                  <a:pt x="558237" y="385401"/>
                </a:cubicBezTo>
                <a:cubicBezTo>
                  <a:pt x="556782" y="385401"/>
                  <a:pt x="555327" y="385040"/>
                  <a:pt x="553508" y="384317"/>
                </a:cubicBezTo>
                <a:cubicBezTo>
                  <a:pt x="549142" y="381787"/>
                  <a:pt x="547687" y="376004"/>
                  <a:pt x="550234" y="371667"/>
                </a:cubicBezTo>
                <a:cubicBezTo>
                  <a:pt x="568424" y="339862"/>
                  <a:pt x="578611" y="305527"/>
                  <a:pt x="581157" y="269024"/>
                </a:cubicBezTo>
                <a:cubicBezTo>
                  <a:pt x="581157" y="263964"/>
                  <a:pt x="585523" y="260350"/>
                  <a:pt x="590616" y="260350"/>
                </a:cubicBezTo>
                <a:close/>
                <a:moveTo>
                  <a:pt x="415324" y="198161"/>
                </a:moveTo>
                <a:cubicBezTo>
                  <a:pt x="406694" y="198161"/>
                  <a:pt x="399862" y="205005"/>
                  <a:pt x="399862" y="214011"/>
                </a:cubicBezTo>
                <a:cubicBezTo>
                  <a:pt x="399862" y="222657"/>
                  <a:pt x="406694" y="229862"/>
                  <a:pt x="415324" y="229862"/>
                </a:cubicBezTo>
                <a:lnTo>
                  <a:pt x="469982" y="229862"/>
                </a:lnTo>
                <a:cubicBezTo>
                  <a:pt x="475016" y="229862"/>
                  <a:pt x="478972" y="233824"/>
                  <a:pt x="478972" y="238868"/>
                </a:cubicBezTo>
                <a:cubicBezTo>
                  <a:pt x="478972" y="243911"/>
                  <a:pt x="475016" y="247874"/>
                  <a:pt x="469982" y="247874"/>
                </a:cubicBezTo>
                <a:cubicBezTo>
                  <a:pt x="461352" y="247874"/>
                  <a:pt x="454160" y="255078"/>
                  <a:pt x="454160" y="263724"/>
                </a:cubicBezTo>
                <a:cubicBezTo>
                  <a:pt x="454160" y="272730"/>
                  <a:pt x="461352" y="279574"/>
                  <a:pt x="469982" y="279574"/>
                </a:cubicBezTo>
                <a:lnTo>
                  <a:pt x="511694" y="279574"/>
                </a:lnTo>
                <a:cubicBezTo>
                  <a:pt x="512773" y="271289"/>
                  <a:pt x="513492" y="262643"/>
                  <a:pt x="513492" y="253998"/>
                </a:cubicBezTo>
                <a:cubicBezTo>
                  <a:pt x="513492" y="248954"/>
                  <a:pt x="513132" y="244271"/>
                  <a:pt x="512773" y="239588"/>
                </a:cubicBezTo>
                <a:cubicBezTo>
                  <a:pt x="511694" y="225179"/>
                  <a:pt x="508817" y="211490"/>
                  <a:pt x="504143" y="198161"/>
                </a:cubicBezTo>
                <a:close/>
                <a:moveTo>
                  <a:pt x="119841" y="155794"/>
                </a:moveTo>
                <a:cubicBezTo>
                  <a:pt x="124494" y="157600"/>
                  <a:pt x="126642" y="163018"/>
                  <a:pt x="124852" y="167714"/>
                </a:cubicBezTo>
                <a:cubicBezTo>
                  <a:pt x="114113" y="195168"/>
                  <a:pt x="108386" y="224788"/>
                  <a:pt x="108386" y="254770"/>
                </a:cubicBezTo>
                <a:cubicBezTo>
                  <a:pt x="108386" y="277889"/>
                  <a:pt x="111965" y="301007"/>
                  <a:pt x="118409" y="322681"/>
                </a:cubicBezTo>
                <a:cubicBezTo>
                  <a:pt x="119841" y="327738"/>
                  <a:pt x="116977" y="332795"/>
                  <a:pt x="112323" y="334240"/>
                </a:cubicBezTo>
                <a:cubicBezTo>
                  <a:pt x="111607" y="334602"/>
                  <a:pt x="110533" y="334602"/>
                  <a:pt x="109817" y="334602"/>
                </a:cubicBezTo>
                <a:cubicBezTo>
                  <a:pt x="105880" y="334602"/>
                  <a:pt x="102300" y="332073"/>
                  <a:pt x="101226" y="328099"/>
                </a:cubicBezTo>
                <a:cubicBezTo>
                  <a:pt x="94067" y="304258"/>
                  <a:pt x="90487" y="279695"/>
                  <a:pt x="90487" y="254770"/>
                </a:cubicBezTo>
                <a:cubicBezTo>
                  <a:pt x="90487" y="222621"/>
                  <a:pt x="96215" y="190833"/>
                  <a:pt x="108028" y="160851"/>
                </a:cubicBezTo>
                <a:cubicBezTo>
                  <a:pt x="109817" y="156155"/>
                  <a:pt x="115187" y="153988"/>
                  <a:pt x="119841" y="155794"/>
                </a:cubicBezTo>
                <a:close/>
                <a:moveTo>
                  <a:pt x="213595" y="148088"/>
                </a:moveTo>
                <a:cubicBezTo>
                  <a:pt x="202808" y="161057"/>
                  <a:pt x="194178" y="176187"/>
                  <a:pt x="188065" y="192037"/>
                </a:cubicBezTo>
                <a:cubicBezTo>
                  <a:pt x="181952" y="207527"/>
                  <a:pt x="177996" y="223377"/>
                  <a:pt x="176917" y="239588"/>
                </a:cubicBezTo>
                <a:cubicBezTo>
                  <a:pt x="176558" y="244271"/>
                  <a:pt x="176198" y="248954"/>
                  <a:pt x="176198" y="253998"/>
                </a:cubicBezTo>
                <a:cubicBezTo>
                  <a:pt x="176198" y="264805"/>
                  <a:pt x="177277" y="275972"/>
                  <a:pt x="179435" y="287139"/>
                </a:cubicBezTo>
                <a:cubicBezTo>
                  <a:pt x="182311" y="302269"/>
                  <a:pt x="187346" y="316679"/>
                  <a:pt x="193818" y="330007"/>
                </a:cubicBezTo>
                <a:lnTo>
                  <a:pt x="339811" y="330007"/>
                </a:lnTo>
                <a:cubicBezTo>
                  <a:pt x="348801" y="330007"/>
                  <a:pt x="355633" y="322803"/>
                  <a:pt x="355633" y="313797"/>
                </a:cubicBezTo>
                <a:cubicBezTo>
                  <a:pt x="355633" y="305151"/>
                  <a:pt x="348801" y="298307"/>
                  <a:pt x="339811" y="298307"/>
                </a:cubicBezTo>
                <a:lnTo>
                  <a:pt x="226181" y="297946"/>
                </a:lnTo>
                <a:cubicBezTo>
                  <a:pt x="221506" y="297946"/>
                  <a:pt x="217551" y="293984"/>
                  <a:pt x="217551" y="288940"/>
                </a:cubicBezTo>
                <a:cubicBezTo>
                  <a:pt x="217551" y="283897"/>
                  <a:pt x="221506" y="279574"/>
                  <a:pt x="226181" y="279574"/>
                </a:cubicBezTo>
                <a:cubicBezTo>
                  <a:pt x="235171" y="279574"/>
                  <a:pt x="242362" y="272730"/>
                  <a:pt x="242362" y="263724"/>
                </a:cubicBezTo>
                <a:cubicBezTo>
                  <a:pt x="242362" y="255078"/>
                  <a:pt x="235171" y="247874"/>
                  <a:pt x="226181" y="247874"/>
                </a:cubicBezTo>
                <a:cubicBezTo>
                  <a:pt x="221506" y="247874"/>
                  <a:pt x="217551" y="243911"/>
                  <a:pt x="217551" y="238868"/>
                </a:cubicBezTo>
                <a:cubicBezTo>
                  <a:pt x="217551" y="233824"/>
                  <a:pt x="221506" y="229862"/>
                  <a:pt x="226181" y="229862"/>
                </a:cubicBezTo>
                <a:lnTo>
                  <a:pt x="298818" y="229862"/>
                </a:lnTo>
                <a:cubicBezTo>
                  <a:pt x="307808" y="229862"/>
                  <a:pt x="314640" y="222657"/>
                  <a:pt x="314640" y="213651"/>
                </a:cubicBezTo>
                <a:cubicBezTo>
                  <a:pt x="314640" y="205005"/>
                  <a:pt x="307808" y="197801"/>
                  <a:pt x="298818" y="197801"/>
                </a:cubicBezTo>
                <a:lnTo>
                  <a:pt x="262499" y="197801"/>
                </a:lnTo>
                <a:cubicBezTo>
                  <a:pt x="257825" y="197801"/>
                  <a:pt x="253510" y="193838"/>
                  <a:pt x="253510" y="188795"/>
                </a:cubicBezTo>
                <a:cubicBezTo>
                  <a:pt x="253510" y="183751"/>
                  <a:pt x="257825" y="179789"/>
                  <a:pt x="262499" y="179789"/>
                </a:cubicBezTo>
                <a:cubicBezTo>
                  <a:pt x="271489" y="179789"/>
                  <a:pt x="278681" y="172584"/>
                  <a:pt x="278681" y="163938"/>
                </a:cubicBezTo>
                <a:cubicBezTo>
                  <a:pt x="278681" y="155293"/>
                  <a:pt x="271489" y="148088"/>
                  <a:pt x="262499" y="148088"/>
                </a:cubicBezTo>
                <a:close/>
                <a:moveTo>
                  <a:pt x="162014" y="91815"/>
                </a:moveTo>
                <a:cubicBezTo>
                  <a:pt x="165968" y="95458"/>
                  <a:pt x="166328" y="101287"/>
                  <a:pt x="163452" y="104931"/>
                </a:cubicBezTo>
                <a:cubicBezTo>
                  <a:pt x="156982" y="112582"/>
                  <a:pt x="151591" y="120598"/>
                  <a:pt x="146199" y="128613"/>
                </a:cubicBezTo>
                <a:cubicBezTo>
                  <a:pt x="144762" y="131528"/>
                  <a:pt x="141886" y="132985"/>
                  <a:pt x="138651" y="132985"/>
                </a:cubicBezTo>
                <a:cubicBezTo>
                  <a:pt x="137213" y="132985"/>
                  <a:pt x="135416" y="132621"/>
                  <a:pt x="133619" y="131528"/>
                </a:cubicBezTo>
                <a:cubicBezTo>
                  <a:pt x="129665" y="128613"/>
                  <a:pt x="128587" y="123148"/>
                  <a:pt x="131103" y="119140"/>
                </a:cubicBezTo>
                <a:cubicBezTo>
                  <a:pt x="136854" y="110032"/>
                  <a:pt x="142605" y="101652"/>
                  <a:pt x="149434" y="93272"/>
                </a:cubicBezTo>
                <a:cubicBezTo>
                  <a:pt x="152669" y="89264"/>
                  <a:pt x="158061" y="88900"/>
                  <a:pt x="162014" y="91815"/>
                </a:cubicBezTo>
                <a:close/>
                <a:moveTo>
                  <a:pt x="344845" y="84687"/>
                </a:moveTo>
                <a:cubicBezTo>
                  <a:pt x="302414" y="84687"/>
                  <a:pt x="261421" y="100897"/>
                  <a:pt x="230496" y="129716"/>
                </a:cubicBezTo>
                <a:lnTo>
                  <a:pt x="262499" y="129716"/>
                </a:lnTo>
                <a:cubicBezTo>
                  <a:pt x="281558" y="129716"/>
                  <a:pt x="296660" y="144846"/>
                  <a:pt x="296660" y="163938"/>
                </a:cubicBezTo>
                <a:cubicBezTo>
                  <a:pt x="296660" y="169702"/>
                  <a:pt x="295222" y="175106"/>
                  <a:pt x="292705" y="179789"/>
                </a:cubicBezTo>
                <a:lnTo>
                  <a:pt x="298818" y="179789"/>
                </a:lnTo>
                <a:cubicBezTo>
                  <a:pt x="317876" y="179789"/>
                  <a:pt x="332979" y="195279"/>
                  <a:pt x="332979" y="213651"/>
                </a:cubicBezTo>
                <a:cubicBezTo>
                  <a:pt x="332979" y="232383"/>
                  <a:pt x="317876" y="247874"/>
                  <a:pt x="298818" y="247874"/>
                </a:cubicBezTo>
                <a:lnTo>
                  <a:pt x="256386" y="247874"/>
                </a:lnTo>
                <a:cubicBezTo>
                  <a:pt x="258904" y="252557"/>
                  <a:pt x="260701" y="258320"/>
                  <a:pt x="260701" y="263724"/>
                </a:cubicBezTo>
                <a:cubicBezTo>
                  <a:pt x="260701" y="269488"/>
                  <a:pt x="258904" y="275251"/>
                  <a:pt x="256386" y="279574"/>
                </a:cubicBezTo>
                <a:lnTo>
                  <a:pt x="339811" y="279935"/>
                </a:lnTo>
                <a:cubicBezTo>
                  <a:pt x="358869" y="279935"/>
                  <a:pt x="373972" y="295064"/>
                  <a:pt x="373972" y="313797"/>
                </a:cubicBezTo>
                <a:cubicBezTo>
                  <a:pt x="373972" y="332889"/>
                  <a:pt x="358869" y="348019"/>
                  <a:pt x="339811" y="348019"/>
                </a:cubicBezTo>
                <a:lnTo>
                  <a:pt x="204606" y="348019"/>
                </a:lnTo>
                <a:cubicBezTo>
                  <a:pt x="213955" y="362068"/>
                  <a:pt x="225462" y="374316"/>
                  <a:pt x="238767" y="384763"/>
                </a:cubicBezTo>
                <a:cubicBezTo>
                  <a:pt x="243441" y="386925"/>
                  <a:pt x="247756" y="389446"/>
                  <a:pt x="251712" y="391968"/>
                </a:cubicBezTo>
                <a:cubicBezTo>
                  <a:pt x="266455" y="400614"/>
                  <a:pt x="279400" y="408179"/>
                  <a:pt x="356352" y="407458"/>
                </a:cubicBezTo>
                <a:cubicBezTo>
                  <a:pt x="357431" y="407458"/>
                  <a:pt x="372533" y="407098"/>
                  <a:pt x="384040" y="417905"/>
                </a:cubicBezTo>
                <a:cubicBezTo>
                  <a:pt x="388355" y="416824"/>
                  <a:pt x="392311" y="415744"/>
                  <a:pt x="396266" y="414663"/>
                </a:cubicBezTo>
                <a:cubicBezTo>
                  <a:pt x="408852" y="410700"/>
                  <a:pt x="421437" y="405297"/>
                  <a:pt x="432944" y="398092"/>
                </a:cubicBezTo>
                <a:lnTo>
                  <a:pt x="424674" y="398092"/>
                </a:lnTo>
                <a:cubicBezTo>
                  <a:pt x="405975" y="398092"/>
                  <a:pt x="390513" y="382602"/>
                  <a:pt x="390513" y="363870"/>
                </a:cubicBezTo>
                <a:cubicBezTo>
                  <a:pt x="390513" y="345137"/>
                  <a:pt x="405975" y="330007"/>
                  <a:pt x="424674" y="330007"/>
                </a:cubicBezTo>
                <a:lnTo>
                  <a:pt x="495872" y="330007"/>
                </a:lnTo>
                <a:cubicBezTo>
                  <a:pt x="500906" y="319921"/>
                  <a:pt x="504862" y="309114"/>
                  <a:pt x="507739" y="297946"/>
                </a:cubicBezTo>
                <a:lnTo>
                  <a:pt x="469982" y="297946"/>
                </a:lnTo>
                <a:cubicBezTo>
                  <a:pt x="451283" y="297946"/>
                  <a:pt x="436181" y="282816"/>
                  <a:pt x="436181" y="263724"/>
                </a:cubicBezTo>
                <a:cubicBezTo>
                  <a:pt x="436181" y="258320"/>
                  <a:pt x="437259" y="252557"/>
                  <a:pt x="439776" y="247874"/>
                </a:cubicBezTo>
                <a:lnTo>
                  <a:pt x="415324" y="247874"/>
                </a:lnTo>
                <a:cubicBezTo>
                  <a:pt x="396626" y="247874"/>
                  <a:pt x="381523" y="232744"/>
                  <a:pt x="381523" y="214011"/>
                </a:cubicBezTo>
                <a:cubicBezTo>
                  <a:pt x="381523" y="195279"/>
                  <a:pt x="396626" y="179789"/>
                  <a:pt x="415324" y="179789"/>
                </a:cubicBezTo>
                <a:lnTo>
                  <a:pt x="496591" y="179789"/>
                </a:lnTo>
                <a:cubicBezTo>
                  <a:pt x="468184" y="121791"/>
                  <a:pt x="409931" y="84687"/>
                  <a:pt x="344845" y="84687"/>
                </a:cubicBezTo>
                <a:close/>
                <a:moveTo>
                  <a:pt x="508455" y="71879"/>
                </a:moveTo>
                <a:cubicBezTo>
                  <a:pt x="512086" y="68263"/>
                  <a:pt x="517894" y="68263"/>
                  <a:pt x="521525" y="71879"/>
                </a:cubicBezTo>
                <a:cubicBezTo>
                  <a:pt x="563636" y="112375"/>
                  <a:pt x="590500" y="166612"/>
                  <a:pt x="597398" y="224464"/>
                </a:cubicBezTo>
                <a:cubicBezTo>
                  <a:pt x="598124" y="229526"/>
                  <a:pt x="594494" y="233865"/>
                  <a:pt x="589411" y="234588"/>
                </a:cubicBezTo>
                <a:cubicBezTo>
                  <a:pt x="589048" y="234588"/>
                  <a:pt x="588685" y="234588"/>
                  <a:pt x="588685" y="234588"/>
                </a:cubicBezTo>
                <a:cubicBezTo>
                  <a:pt x="583603" y="234588"/>
                  <a:pt x="579973" y="231334"/>
                  <a:pt x="579246" y="226633"/>
                </a:cubicBezTo>
                <a:cubicBezTo>
                  <a:pt x="573075" y="173120"/>
                  <a:pt x="547663" y="122499"/>
                  <a:pt x="508818" y="84534"/>
                </a:cubicBezTo>
                <a:cubicBezTo>
                  <a:pt x="505188" y="81280"/>
                  <a:pt x="504825" y="75494"/>
                  <a:pt x="508455" y="71879"/>
                </a:cubicBezTo>
                <a:close/>
                <a:moveTo>
                  <a:pt x="344845" y="66675"/>
                </a:moveTo>
                <a:cubicBezTo>
                  <a:pt x="422157" y="66675"/>
                  <a:pt x="490478" y="113505"/>
                  <a:pt x="518886" y="185553"/>
                </a:cubicBezTo>
                <a:cubicBezTo>
                  <a:pt x="525358" y="202484"/>
                  <a:pt x="529314" y="220135"/>
                  <a:pt x="531112" y="238147"/>
                </a:cubicBezTo>
                <a:cubicBezTo>
                  <a:pt x="531471" y="243190"/>
                  <a:pt x="531471" y="248234"/>
                  <a:pt x="531471" y="253998"/>
                </a:cubicBezTo>
                <a:cubicBezTo>
                  <a:pt x="531471" y="266246"/>
                  <a:pt x="530752" y="278494"/>
                  <a:pt x="527876" y="290742"/>
                </a:cubicBezTo>
                <a:cubicBezTo>
                  <a:pt x="524280" y="309114"/>
                  <a:pt x="517807" y="326765"/>
                  <a:pt x="509177" y="343336"/>
                </a:cubicBezTo>
                <a:cubicBezTo>
                  <a:pt x="500187" y="359907"/>
                  <a:pt x="488680" y="374316"/>
                  <a:pt x="475376" y="387645"/>
                </a:cubicBezTo>
                <a:cubicBezTo>
                  <a:pt x="482567" y="385484"/>
                  <a:pt x="488680" y="384043"/>
                  <a:pt x="494793" y="384043"/>
                </a:cubicBezTo>
                <a:cubicBezTo>
                  <a:pt x="505222" y="383683"/>
                  <a:pt x="514930" y="388005"/>
                  <a:pt x="521043" y="395570"/>
                </a:cubicBezTo>
                <a:cubicBezTo>
                  <a:pt x="525718" y="400974"/>
                  <a:pt x="527876" y="407818"/>
                  <a:pt x="528595" y="415383"/>
                </a:cubicBezTo>
                <a:cubicBezTo>
                  <a:pt x="535787" y="414303"/>
                  <a:pt x="542259" y="415383"/>
                  <a:pt x="547293" y="419706"/>
                </a:cubicBezTo>
                <a:cubicBezTo>
                  <a:pt x="556643" y="427631"/>
                  <a:pt x="558441" y="436277"/>
                  <a:pt x="557721" y="441681"/>
                </a:cubicBezTo>
                <a:cubicBezTo>
                  <a:pt x="557002" y="458612"/>
                  <a:pt x="539023" y="471580"/>
                  <a:pt x="537225" y="473021"/>
                </a:cubicBezTo>
                <a:cubicBezTo>
                  <a:pt x="447328" y="543268"/>
                  <a:pt x="345564" y="562720"/>
                  <a:pt x="259982" y="562720"/>
                </a:cubicBezTo>
                <a:cubicBezTo>
                  <a:pt x="194897" y="562720"/>
                  <a:pt x="139161" y="551193"/>
                  <a:pt x="105719" y="542907"/>
                </a:cubicBezTo>
                <a:cubicBezTo>
                  <a:pt x="99966" y="541106"/>
                  <a:pt x="94212" y="538224"/>
                  <a:pt x="89538" y="533901"/>
                </a:cubicBezTo>
                <a:cubicBezTo>
                  <a:pt x="85942" y="540025"/>
                  <a:pt x="79469" y="543988"/>
                  <a:pt x="71558" y="543988"/>
                </a:cubicBezTo>
                <a:lnTo>
                  <a:pt x="21575" y="543988"/>
                </a:lnTo>
                <a:cubicBezTo>
                  <a:pt x="9709" y="543988"/>
                  <a:pt x="0" y="534262"/>
                  <a:pt x="0" y="522374"/>
                </a:cubicBezTo>
                <a:lnTo>
                  <a:pt x="0" y="389086"/>
                </a:lnTo>
                <a:cubicBezTo>
                  <a:pt x="0" y="377198"/>
                  <a:pt x="9709" y="367472"/>
                  <a:pt x="21575" y="367472"/>
                </a:cubicBezTo>
                <a:lnTo>
                  <a:pt x="71558" y="367472"/>
                </a:lnTo>
                <a:cubicBezTo>
                  <a:pt x="79469" y="367472"/>
                  <a:pt x="86301" y="371795"/>
                  <a:pt x="90257" y="377559"/>
                </a:cubicBezTo>
                <a:cubicBezTo>
                  <a:pt x="97808" y="371074"/>
                  <a:pt x="107517" y="367472"/>
                  <a:pt x="117945" y="367472"/>
                </a:cubicBezTo>
                <a:cubicBezTo>
                  <a:pt x="156781" y="368553"/>
                  <a:pt x="183390" y="371074"/>
                  <a:pt x="202089" y="374316"/>
                </a:cubicBezTo>
                <a:cubicBezTo>
                  <a:pt x="193818" y="364590"/>
                  <a:pt x="186626" y="354503"/>
                  <a:pt x="180513" y="343336"/>
                </a:cubicBezTo>
                <a:cubicBezTo>
                  <a:pt x="171524" y="326765"/>
                  <a:pt x="165411" y="309114"/>
                  <a:pt x="161815" y="290742"/>
                </a:cubicBezTo>
                <a:cubicBezTo>
                  <a:pt x="159298" y="278494"/>
                  <a:pt x="157859" y="266246"/>
                  <a:pt x="157859" y="253998"/>
                </a:cubicBezTo>
                <a:cubicBezTo>
                  <a:pt x="157859" y="248234"/>
                  <a:pt x="158219" y="242830"/>
                  <a:pt x="158938" y="238147"/>
                </a:cubicBezTo>
                <a:cubicBezTo>
                  <a:pt x="160017" y="220135"/>
                  <a:pt x="164332" y="202484"/>
                  <a:pt x="170804" y="185553"/>
                </a:cubicBezTo>
                <a:cubicBezTo>
                  <a:pt x="178356" y="166460"/>
                  <a:pt x="189143" y="148448"/>
                  <a:pt x="202448" y="132958"/>
                </a:cubicBezTo>
                <a:cubicBezTo>
                  <a:pt x="238047" y="90811"/>
                  <a:pt x="289828" y="66675"/>
                  <a:pt x="344845" y="66675"/>
                </a:cubicBezTo>
                <a:close/>
                <a:moveTo>
                  <a:pt x="344977" y="0"/>
                </a:moveTo>
                <a:cubicBezTo>
                  <a:pt x="395059" y="0"/>
                  <a:pt x="443699" y="14280"/>
                  <a:pt x="484772" y="41412"/>
                </a:cubicBezTo>
                <a:cubicBezTo>
                  <a:pt x="489096" y="44268"/>
                  <a:pt x="490177" y="49980"/>
                  <a:pt x="487655" y="53907"/>
                </a:cubicBezTo>
                <a:cubicBezTo>
                  <a:pt x="484772" y="58191"/>
                  <a:pt x="479368" y="59262"/>
                  <a:pt x="475044" y="56406"/>
                </a:cubicBezTo>
                <a:cubicBezTo>
                  <a:pt x="436493" y="31416"/>
                  <a:pt x="391456" y="17850"/>
                  <a:pt x="344977" y="17850"/>
                </a:cubicBezTo>
                <a:cubicBezTo>
                  <a:pt x="289852" y="17850"/>
                  <a:pt x="236168" y="37128"/>
                  <a:pt x="193653" y="72114"/>
                </a:cubicBezTo>
                <a:cubicBezTo>
                  <a:pt x="192212" y="73542"/>
                  <a:pt x="190050" y="74256"/>
                  <a:pt x="188249" y="74256"/>
                </a:cubicBezTo>
                <a:cubicBezTo>
                  <a:pt x="185366" y="74256"/>
                  <a:pt x="182844" y="73185"/>
                  <a:pt x="181043" y="71043"/>
                </a:cubicBezTo>
                <a:cubicBezTo>
                  <a:pt x="177800" y="67116"/>
                  <a:pt x="178160" y="61404"/>
                  <a:pt x="182124" y="58191"/>
                </a:cubicBezTo>
                <a:cubicBezTo>
                  <a:pt x="227881" y="20706"/>
                  <a:pt x="285529" y="0"/>
                  <a:pt x="344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86D6D1BC-646F-414F-BD87-2B3E76BBE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6718" y="7010703"/>
            <a:ext cx="1073699" cy="1088101"/>
          </a:xfrm>
          <a:custGeom>
            <a:avLst/>
            <a:gdLst>
              <a:gd name="connsiteX0" fmla="*/ 76884 w 591777"/>
              <a:gd name="connsiteY0" fmla="*/ 530225 h 599715"/>
              <a:gd name="connsiteX1" fmla="*/ 176397 w 591777"/>
              <a:gd name="connsiteY1" fmla="*/ 530225 h 599715"/>
              <a:gd name="connsiteX2" fmla="*/ 185378 w 591777"/>
              <a:gd name="connsiteY2" fmla="*/ 539563 h 599715"/>
              <a:gd name="connsiteX3" fmla="*/ 176397 w 591777"/>
              <a:gd name="connsiteY3" fmla="*/ 548902 h 599715"/>
              <a:gd name="connsiteX4" fmla="*/ 76884 w 591777"/>
              <a:gd name="connsiteY4" fmla="*/ 548902 h 599715"/>
              <a:gd name="connsiteX5" fmla="*/ 68262 w 591777"/>
              <a:gd name="connsiteY5" fmla="*/ 539563 h 599715"/>
              <a:gd name="connsiteX6" fmla="*/ 76884 w 591777"/>
              <a:gd name="connsiteY6" fmla="*/ 530225 h 599715"/>
              <a:gd name="connsiteX7" fmla="*/ 76852 w 591777"/>
              <a:gd name="connsiteY7" fmla="*/ 485775 h 599715"/>
              <a:gd name="connsiteX8" fmla="*/ 193894 w 591777"/>
              <a:gd name="connsiteY8" fmla="*/ 485775 h 599715"/>
              <a:gd name="connsiteX9" fmla="*/ 202842 w 591777"/>
              <a:gd name="connsiteY9" fmla="*/ 495487 h 599715"/>
              <a:gd name="connsiteX10" fmla="*/ 193894 w 591777"/>
              <a:gd name="connsiteY10" fmla="*/ 504452 h 599715"/>
              <a:gd name="connsiteX11" fmla="*/ 76852 w 591777"/>
              <a:gd name="connsiteY11" fmla="*/ 504452 h 599715"/>
              <a:gd name="connsiteX12" fmla="*/ 68262 w 591777"/>
              <a:gd name="connsiteY12" fmla="*/ 495487 h 599715"/>
              <a:gd name="connsiteX13" fmla="*/ 76852 w 591777"/>
              <a:gd name="connsiteY13" fmla="*/ 485775 h 599715"/>
              <a:gd name="connsiteX14" fmla="*/ 76917 w 591777"/>
              <a:gd name="connsiteY14" fmla="*/ 439737 h 599715"/>
              <a:gd name="connsiteX15" fmla="*/ 212874 w 591777"/>
              <a:gd name="connsiteY15" fmla="*/ 439737 h 599715"/>
              <a:gd name="connsiteX16" fmla="*/ 221889 w 591777"/>
              <a:gd name="connsiteY16" fmla="*/ 449075 h 599715"/>
              <a:gd name="connsiteX17" fmla="*/ 212874 w 591777"/>
              <a:gd name="connsiteY17" fmla="*/ 458414 h 599715"/>
              <a:gd name="connsiteX18" fmla="*/ 76917 w 591777"/>
              <a:gd name="connsiteY18" fmla="*/ 458414 h 599715"/>
              <a:gd name="connsiteX19" fmla="*/ 68262 w 591777"/>
              <a:gd name="connsiteY19" fmla="*/ 449075 h 599715"/>
              <a:gd name="connsiteX20" fmla="*/ 76917 w 591777"/>
              <a:gd name="connsiteY20" fmla="*/ 439737 h 599715"/>
              <a:gd name="connsiteX21" fmla="*/ 35996 w 591777"/>
              <a:gd name="connsiteY21" fmla="*/ 410976 h 599715"/>
              <a:gd name="connsiteX22" fmla="*/ 35996 w 591777"/>
              <a:gd name="connsiteY22" fmla="*/ 581706 h 599715"/>
              <a:gd name="connsiteX23" fmla="*/ 188980 w 591777"/>
              <a:gd name="connsiteY23" fmla="*/ 581706 h 599715"/>
              <a:gd name="connsiteX24" fmla="*/ 260252 w 591777"/>
              <a:gd name="connsiteY24" fmla="*/ 410976 h 599715"/>
              <a:gd name="connsiteX25" fmla="*/ 132790 w 591777"/>
              <a:gd name="connsiteY25" fmla="*/ 354432 h 599715"/>
              <a:gd name="connsiteX26" fmla="*/ 145863 w 591777"/>
              <a:gd name="connsiteY26" fmla="*/ 354432 h 599715"/>
              <a:gd name="connsiteX27" fmla="*/ 148852 w 591777"/>
              <a:gd name="connsiteY27" fmla="*/ 360542 h 599715"/>
              <a:gd name="connsiteX28" fmla="*/ 145863 w 591777"/>
              <a:gd name="connsiteY28" fmla="*/ 367012 h 599715"/>
              <a:gd name="connsiteX29" fmla="*/ 139140 w 591777"/>
              <a:gd name="connsiteY29" fmla="*/ 369528 h 599715"/>
              <a:gd name="connsiteX30" fmla="*/ 132790 w 591777"/>
              <a:gd name="connsiteY30" fmla="*/ 367012 h 599715"/>
              <a:gd name="connsiteX31" fmla="*/ 130175 w 591777"/>
              <a:gd name="connsiteY31" fmla="*/ 360542 h 599715"/>
              <a:gd name="connsiteX32" fmla="*/ 132790 w 591777"/>
              <a:gd name="connsiteY32" fmla="*/ 354432 h 599715"/>
              <a:gd name="connsiteX33" fmla="*/ 139140 w 591777"/>
              <a:gd name="connsiteY33" fmla="*/ 312737 h 599715"/>
              <a:gd name="connsiteX34" fmla="*/ 148852 w 591777"/>
              <a:gd name="connsiteY34" fmla="*/ 322075 h 599715"/>
              <a:gd name="connsiteX35" fmla="*/ 139140 w 591777"/>
              <a:gd name="connsiteY35" fmla="*/ 331413 h 599715"/>
              <a:gd name="connsiteX36" fmla="*/ 130175 w 591777"/>
              <a:gd name="connsiteY36" fmla="*/ 322075 h 599715"/>
              <a:gd name="connsiteX37" fmla="*/ 139140 w 591777"/>
              <a:gd name="connsiteY37" fmla="*/ 312737 h 599715"/>
              <a:gd name="connsiteX38" fmla="*/ 132790 w 591777"/>
              <a:gd name="connsiteY38" fmla="*/ 276347 h 599715"/>
              <a:gd name="connsiteX39" fmla="*/ 145863 w 591777"/>
              <a:gd name="connsiteY39" fmla="*/ 276347 h 599715"/>
              <a:gd name="connsiteX40" fmla="*/ 148852 w 591777"/>
              <a:gd name="connsiteY40" fmla="*/ 282941 h 599715"/>
              <a:gd name="connsiteX41" fmla="*/ 145863 w 591777"/>
              <a:gd name="connsiteY41" fmla="*/ 289169 h 599715"/>
              <a:gd name="connsiteX42" fmla="*/ 139140 w 591777"/>
              <a:gd name="connsiteY42" fmla="*/ 291733 h 599715"/>
              <a:gd name="connsiteX43" fmla="*/ 132790 w 591777"/>
              <a:gd name="connsiteY43" fmla="*/ 289169 h 599715"/>
              <a:gd name="connsiteX44" fmla="*/ 130175 w 591777"/>
              <a:gd name="connsiteY44" fmla="*/ 282941 h 599715"/>
              <a:gd name="connsiteX45" fmla="*/ 132790 w 591777"/>
              <a:gd name="connsiteY45" fmla="*/ 276347 h 599715"/>
              <a:gd name="connsiteX46" fmla="*/ 92870 w 591777"/>
              <a:gd name="connsiteY46" fmla="*/ 258616 h 599715"/>
              <a:gd name="connsiteX47" fmla="*/ 92870 w 591777"/>
              <a:gd name="connsiteY47" fmla="*/ 392967 h 599715"/>
              <a:gd name="connsiteX48" fmla="*/ 264932 w 591777"/>
              <a:gd name="connsiteY48" fmla="*/ 392967 h 599715"/>
              <a:gd name="connsiteX49" fmla="*/ 275371 w 591777"/>
              <a:gd name="connsiteY49" fmla="*/ 334976 h 599715"/>
              <a:gd name="connsiteX50" fmla="*/ 194379 w 591777"/>
              <a:gd name="connsiteY50" fmla="*/ 334976 h 599715"/>
              <a:gd name="connsiteX51" fmla="*/ 185380 w 591777"/>
              <a:gd name="connsiteY51" fmla="*/ 325971 h 599715"/>
              <a:gd name="connsiteX52" fmla="*/ 185380 w 591777"/>
              <a:gd name="connsiteY52" fmla="*/ 258616 h 599715"/>
              <a:gd name="connsiteX53" fmla="*/ 297688 w 591777"/>
              <a:gd name="connsiteY53" fmla="*/ 247810 h 599715"/>
              <a:gd name="connsiteX54" fmla="*/ 209858 w 591777"/>
              <a:gd name="connsiteY54" fmla="*/ 581706 h 599715"/>
              <a:gd name="connsiteX55" fmla="*/ 567300 w 591777"/>
              <a:gd name="connsiteY55" fmla="*/ 581706 h 599715"/>
              <a:gd name="connsiteX56" fmla="*/ 479469 w 591777"/>
              <a:gd name="connsiteY56" fmla="*/ 247810 h 599715"/>
              <a:gd name="connsiteX57" fmla="*/ 282930 w 591777"/>
              <a:gd name="connsiteY57" fmla="*/ 154521 h 599715"/>
              <a:gd name="connsiteX58" fmla="*/ 296609 w 591777"/>
              <a:gd name="connsiteY58" fmla="*/ 229800 h 599715"/>
              <a:gd name="connsiteX59" fmla="*/ 480549 w 591777"/>
              <a:gd name="connsiteY59" fmla="*/ 229800 h 599715"/>
              <a:gd name="connsiteX60" fmla="*/ 494228 w 591777"/>
              <a:gd name="connsiteY60" fmla="*/ 154521 h 599715"/>
              <a:gd name="connsiteX61" fmla="*/ 329005 w 591777"/>
              <a:gd name="connsiteY61" fmla="*/ 18009 h 599715"/>
              <a:gd name="connsiteX62" fmla="*/ 308847 w 591777"/>
              <a:gd name="connsiteY62" fmla="*/ 38540 h 599715"/>
              <a:gd name="connsiteX63" fmla="*/ 328645 w 591777"/>
              <a:gd name="connsiteY63" fmla="*/ 58711 h 599715"/>
              <a:gd name="connsiteX64" fmla="*/ 329725 w 591777"/>
              <a:gd name="connsiteY64" fmla="*/ 58711 h 599715"/>
              <a:gd name="connsiteX65" fmla="*/ 336564 w 591777"/>
              <a:gd name="connsiteY65" fmla="*/ 61592 h 599715"/>
              <a:gd name="connsiteX66" fmla="*/ 338724 w 591777"/>
              <a:gd name="connsiteY66" fmla="*/ 68796 h 599715"/>
              <a:gd name="connsiteX67" fmla="*/ 338004 w 591777"/>
              <a:gd name="connsiteY67" fmla="*/ 72758 h 599715"/>
              <a:gd name="connsiteX68" fmla="*/ 361402 w 591777"/>
              <a:gd name="connsiteY68" fmla="*/ 100493 h 599715"/>
              <a:gd name="connsiteX69" fmla="*/ 368241 w 591777"/>
              <a:gd name="connsiteY69" fmla="*/ 105175 h 599715"/>
              <a:gd name="connsiteX70" fmla="*/ 367881 w 591777"/>
              <a:gd name="connsiteY70" fmla="*/ 113459 h 599715"/>
              <a:gd name="connsiteX71" fmla="*/ 362122 w 591777"/>
              <a:gd name="connsiteY71" fmla="*/ 135071 h 599715"/>
              <a:gd name="connsiteX72" fmla="*/ 362122 w 591777"/>
              <a:gd name="connsiteY72" fmla="*/ 136511 h 599715"/>
              <a:gd name="connsiteX73" fmla="*/ 451032 w 591777"/>
              <a:gd name="connsiteY73" fmla="*/ 136511 h 599715"/>
              <a:gd name="connsiteX74" fmla="*/ 451032 w 591777"/>
              <a:gd name="connsiteY74" fmla="*/ 135071 h 599715"/>
              <a:gd name="connsiteX75" fmla="*/ 406397 w 591777"/>
              <a:gd name="connsiteY75" fmla="*/ 90767 h 599715"/>
              <a:gd name="connsiteX76" fmla="*/ 402797 w 591777"/>
              <a:gd name="connsiteY76" fmla="*/ 91128 h 599715"/>
              <a:gd name="connsiteX77" fmla="*/ 394878 w 591777"/>
              <a:gd name="connsiteY77" fmla="*/ 87886 h 599715"/>
              <a:gd name="connsiteX78" fmla="*/ 393438 w 591777"/>
              <a:gd name="connsiteY78" fmla="*/ 79602 h 599715"/>
              <a:gd name="connsiteX79" fmla="*/ 394518 w 591777"/>
              <a:gd name="connsiteY79" fmla="*/ 72758 h 599715"/>
              <a:gd name="connsiteX80" fmla="*/ 366441 w 591777"/>
              <a:gd name="connsiteY80" fmla="*/ 44303 h 599715"/>
              <a:gd name="connsiteX81" fmla="*/ 360322 w 591777"/>
              <a:gd name="connsiteY81" fmla="*/ 45384 h 599715"/>
              <a:gd name="connsiteX82" fmla="*/ 352763 w 591777"/>
              <a:gd name="connsiteY82" fmla="*/ 43583 h 599715"/>
              <a:gd name="connsiteX83" fmla="*/ 349163 w 591777"/>
              <a:gd name="connsiteY83" fmla="*/ 37099 h 599715"/>
              <a:gd name="connsiteX84" fmla="*/ 329005 w 591777"/>
              <a:gd name="connsiteY84" fmla="*/ 18009 h 599715"/>
              <a:gd name="connsiteX85" fmla="*/ 329005 w 591777"/>
              <a:gd name="connsiteY85" fmla="*/ 0 h 599715"/>
              <a:gd name="connsiteX86" fmla="*/ 365361 w 591777"/>
              <a:gd name="connsiteY86" fmla="*/ 26654 h 599715"/>
              <a:gd name="connsiteX87" fmla="*/ 412156 w 591777"/>
              <a:gd name="connsiteY87" fmla="*/ 72758 h 599715"/>
              <a:gd name="connsiteX88" fmla="*/ 412156 w 591777"/>
              <a:gd name="connsiteY88" fmla="*/ 73118 h 599715"/>
              <a:gd name="connsiteX89" fmla="*/ 468670 w 591777"/>
              <a:gd name="connsiteY89" fmla="*/ 135071 h 599715"/>
              <a:gd name="connsiteX90" fmla="*/ 468670 w 591777"/>
              <a:gd name="connsiteY90" fmla="*/ 136511 h 599715"/>
              <a:gd name="connsiteX91" fmla="*/ 506466 w 591777"/>
              <a:gd name="connsiteY91" fmla="*/ 136511 h 599715"/>
              <a:gd name="connsiteX92" fmla="*/ 514025 w 591777"/>
              <a:gd name="connsiteY92" fmla="*/ 140473 h 599715"/>
              <a:gd name="connsiteX93" fmla="*/ 514745 w 591777"/>
              <a:gd name="connsiteY93" fmla="*/ 148758 h 599715"/>
              <a:gd name="connsiteX94" fmla="*/ 590697 w 591777"/>
              <a:gd name="connsiteY94" fmla="*/ 586028 h 599715"/>
              <a:gd name="connsiteX95" fmla="*/ 590697 w 591777"/>
              <a:gd name="connsiteY95" fmla="*/ 586748 h 599715"/>
              <a:gd name="connsiteX96" fmla="*/ 591057 w 591777"/>
              <a:gd name="connsiteY96" fmla="*/ 587469 h 599715"/>
              <a:gd name="connsiteX97" fmla="*/ 591777 w 591777"/>
              <a:gd name="connsiteY97" fmla="*/ 590350 h 599715"/>
              <a:gd name="connsiteX98" fmla="*/ 591057 w 591777"/>
              <a:gd name="connsiteY98" fmla="*/ 593592 h 599715"/>
              <a:gd name="connsiteX99" fmla="*/ 590697 w 591777"/>
              <a:gd name="connsiteY99" fmla="*/ 594312 h 599715"/>
              <a:gd name="connsiteX100" fmla="*/ 590697 w 591777"/>
              <a:gd name="connsiteY100" fmla="*/ 595033 h 599715"/>
              <a:gd name="connsiteX101" fmla="*/ 589257 w 591777"/>
              <a:gd name="connsiteY101" fmla="*/ 596834 h 599715"/>
              <a:gd name="connsiteX102" fmla="*/ 586378 w 591777"/>
              <a:gd name="connsiteY102" fmla="*/ 598634 h 599715"/>
              <a:gd name="connsiteX103" fmla="*/ 586018 w 591777"/>
              <a:gd name="connsiteY103" fmla="*/ 598995 h 599715"/>
              <a:gd name="connsiteX104" fmla="*/ 582778 w 591777"/>
              <a:gd name="connsiteY104" fmla="*/ 599715 h 599715"/>
              <a:gd name="connsiteX105" fmla="*/ 202659 w 591777"/>
              <a:gd name="connsiteY105" fmla="*/ 599715 h 599715"/>
              <a:gd name="connsiteX106" fmla="*/ 194379 w 591777"/>
              <a:gd name="connsiteY106" fmla="*/ 599715 h 599715"/>
              <a:gd name="connsiteX107" fmla="*/ 26997 w 591777"/>
              <a:gd name="connsiteY107" fmla="*/ 599715 h 599715"/>
              <a:gd name="connsiteX108" fmla="*/ 8999 w 591777"/>
              <a:gd name="connsiteY108" fmla="*/ 599715 h 599715"/>
              <a:gd name="connsiteX109" fmla="*/ 0 w 591777"/>
              <a:gd name="connsiteY109" fmla="*/ 590350 h 599715"/>
              <a:gd name="connsiteX110" fmla="*/ 8999 w 591777"/>
              <a:gd name="connsiteY110" fmla="*/ 581706 h 599715"/>
              <a:gd name="connsiteX111" fmla="*/ 17998 w 591777"/>
              <a:gd name="connsiteY111" fmla="*/ 581706 h 599715"/>
              <a:gd name="connsiteX112" fmla="*/ 17998 w 591777"/>
              <a:gd name="connsiteY112" fmla="*/ 402331 h 599715"/>
              <a:gd name="connsiteX113" fmla="*/ 26997 w 591777"/>
              <a:gd name="connsiteY113" fmla="*/ 392967 h 599715"/>
              <a:gd name="connsiteX114" fmla="*/ 74872 w 591777"/>
              <a:gd name="connsiteY114" fmla="*/ 392967 h 599715"/>
              <a:gd name="connsiteX115" fmla="*/ 74872 w 591777"/>
              <a:gd name="connsiteY115" fmla="*/ 258616 h 599715"/>
              <a:gd name="connsiteX116" fmla="*/ 67313 w 591777"/>
              <a:gd name="connsiteY116" fmla="*/ 258616 h 599715"/>
              <a:gd name="connsiteX117" fmla="*/ 58314 w 591777"/>
              <a:gd name="connsiteY117" fmla="*/ 249971 h 599715"/>
              <a:gd name="connsiteX118" fmla="*/ 67313 w 591777"/>
              <a:gd name="connsiteY118" fmla="*/ 240606 h 599715"/>
              <a:gd name="connsiteX119" fmla="*/ 83511 w 591777"/>
              <a:gd name="connsiteY119" fmla="*/ 240606 h 599715"/>
              <a:gd name="connsiteX120" fmla="*/ 194379 w 591777"/>
              <a:gd name="connsiteY120" fmla="*/ 240606 h 599715"/>
              <a:gd name="connsiteX121" fmla="*/ 210578 w 591777"/>
              <a:gd name="connsiteY121" fmla="*/ 240606 h 599715"/>
              <a:gd name="connsiteX122" fmla="*/ 219577 w 591777"/>
              <a:gd name="connsiteY122" fmla="*/ 249971 h 599715"/>
              <a:gd name="connsiteX123" fmla="*/ 210578 w 591777"/>
              <a:gd name="connsiteY123" fmla="*/ 258616 h 599715"/>
              <a:gd name="connsiteX124" fmla="*/ 203378 w 591777"/>
              <a:gd name="connsiteY124" fmla="*/ 258616 h 599715"/>
              <a:gd name="connsiteX125" fmla="*/ 203378 w 591777"/>
              <a:gd name="connsiteY125" fmla="*/ 316966 h 599715"/>
              <a:gd name="connsiteX126" fmla="*/ 277171 w 591777"/>
              <a:gd name="connsiteY126" fmla="*/ 316966 h 599715"/>
              <a:gd name="connsiteX127" fmla="*/ 262052 w 591777"/>
              <a:gd name="connsiteY127" fmla="*/ 148758 h 599715"/>
              <a:gd name="connsiteX128" fmla="*/ 263132 w 591777"/>
              <a:gd name="connsiteY128" fmla="*/ 140473 h 599715"/>
              <a:gd name="connsiteX129" fmla="*/ 270331 w 591777"/>
              <a:gd name="connsiteY129" fmla="*/ 136511 h 599715"/>
              <a:gd name="connsiteX130" fmla="*/ 344483 w 591777"/>
              <a:gd name="connsiteY130" fmla="*/ 136511 h 599715"/>
              <a:gd name="connsiteX131" fmla="*/ 344123 w 591777"/>
              <a:gd name="connsiteY131" fmla="*/ 135071 h 599715"/>
              <a:gd name="connsiteX132" fmla="*/ 347723 w 591777"/>
              <a:gd name="connsiteY132" fmla="*/ 114900 h 599715"/>
              <a:gd name="connsiteX133" fmla="*/ 320006 w 591777"/>
              <a:gd name="connsiteY133" fmla="*/ 75639 h 599715"/>
              <a:gd name="connsiteX134" fmla="*/ 290849 w 591777"/>
              <a:gd name="connsiteY134" fmla="*/ 38540 h 599715"/>
              <a:gd name="connsiteX135" fmla="*/ 329005 w 591777"/>
              <a:gd name="connsiteY135" fmla="*/ 0 h 59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591777" h="599715">
                <a:moveTo>
                  <a:pt x="76884" y="530225"/>
                </a:moveTo>
                <a:lnTo>
                  <a:pt x="176397" y="530225"/>
                </a:lnTo>
                <a:cubicBezTo>
                  <a:pt x="181426" y="530225"/>
                  <a:pt x="185378" y="534334"/>
                  <a:pt x="185378" y="539563"/>
                </a:cubicBezTo>
                <a:cubicBezTo>
                  <a:pt x="185378" y="544793"/>
                  <a:pt x="181426" y="548902"/>
                  <a:pt x="176397" y="548902"/>
                </a:cubicBezTo>
                <a:lnTo>
                  <a:pt x="76884" y="548902"/>
                </a:lnTo>
                <a:cubicBezTo>
                  <a:pt x="72214" y="548902"/>
                  <a:pt x="68262" y="544793"/>
                  <a:pt x="68262" y="539563"/>
                </a:cubicBezTo>
                <a:cubicBezTo>
                  <a:pt x="68262" y="534334"/>
                  <a:pt x="72214" y="530225"/>
                  <a:pt x="76884" y="530225"/>
                </a:cubicBezTo>
                <a:close/>
                <a:moveTo>
                  <a:pt x="76852" y="485775"/>
                </a:moveTo>
                <a:lnTo>
                  <a:pt x="193894" y="485775"/>
                </a:lnTo>
                <a:cubicBezTo>
                  <a:pt x="198905" y="485775"/>
                  <a:pt x="202842" y="489884"/>
                  <a:pt x="202842" y="495487"/>
                </a:cubicBezTo>
                <a:cubicBezTo>
                  <a:pt x="202842" y="500343"/>
                  <a:pt x="198905" y="504452"/>
                  <a:pt x="193894" y="504452"/>
                </a:cubicBezTo>
                <a:lnTo>
                  <a:pt x="76852" y="504452"/>
                </a:lnTo>
                <a:cubicBezTo>
                  <a:pt x="72199" y="504452"/>
                  <a:pt x="68262" y="500343"/>
                  <a:pt x="68262" y="495487"/>
                </a:cubicBezTo>
                <a:cubicBezTo>
                  <a:pt x="68262" y="489884"/>
                  <a:pt x="72199" y="485775"/>
                  <a:pt x="76852" y="485775"/>
                </a:cubicBezTo>
                <a:close/>
                <a:moveTo>
                  <a:pt x="76917" y="439737"/>
                </a:moveTo>
                <a:lnTo>
                  <a:pt x="212874" y="439737"/>
                </a:lnTo>
                <a:cubicBezTo>
                  <a:pt x="217923" y="439737"/>
                  <a:pt x="221889" y="443846"/>
                  <a:pt x="221889" y="449075"/>
                </a:cubicBezTo>
                <a:cubicBezTo>
                  <a:pt x="221889" y="453931"/>
                  <a:pt x="217923" y="458414"/>
                  <a:pt x="212874" y="458414"/>
                </a:cubicBezTo>
                <a:lnTo>
                  <a:pt x="76917" y="458414"/>
                </a:lnTo>
                <a:cubicBezTo>
                  <a:pt x="72229" y="458414"/>
                  <a:pt x="68262" y="453931"/>
                  <a:pt x="68262" y="449075"/>
                </a:cubicBezTo>
                <a:cubicBezTo>
                  <a:pt x="68262" y="443846"/>
                  <a:pt x="72229" y="439737"/>
                  <a:pt x="76917" y="439737"/>
                </a:cubicBezTo>
                <a:close/>
                <a:moveTo>
                  <a:pt x="35996" y="410976"/>
                </a:moveTo>
                <a:lnTo>
                  <a:pt x="35996" y="581706"/>
                </a:lnTo>
                <a:lnTo>
                  <a:pt x="188980" y="581706"/>
                </a:lnTo>
                <a:cubicBezTo>
                  <a:pt x="224616" y="520113"/>
                  <a:pt x="246934" y="462843"/>
                  <a:pt x="260252" y="410976"/>
                </a:cubicBezTo>
                <a:close/>
                <a:moveTo>
                  <a:pt x="132790" y="354432"/>
                </a:moveTo>
                <a:cubicBezTo>
                  <a:pt x="136152" y="350837"/>
                  <a:pt x="142128" y="350837"/>
                  <a:pt x="145863" y="354432"/>
                </a:cubicBezTo>
                <a:cubicBezTo>
                  <a:pt x="147357" y="355869"/>
                  <a:pt x="148852" y="358026"/>
                  <a:pt x="148852" y="360542"/>
                </a:cubicBezTo>
                <a:cubicBezTo>
                  <a:pt x="148852" y="362699"/>
                  <a:pt x="147357" y="365215"/>
                  <a:pt x="145863" y="367012"/>
                </a:cubicBezTo>
                <a:cubicBezTo>
                  <a:pt x="143996" y="368450"/>
                  <a:pt x="141754" y="369528"/>
                  <a:pt x="139140" y="369528"/>
                </a:cubicBezTo>
                <a:cubicBezTo>
                  <a:pt x="136899" y="369528"/>
                  <a:pt x="134284" y="368450"/>
                  <a:pt x="132790" y="367012"/>
                </a:cubicBezTo>
                <a:cubicBezTo>
                  <a:pt x="130922" y="365215"/>
                  <a:pt x="130175" y="362699"/>
                  <a:pt x="130175" y="360542"/>
                </a:cubicBezTo>
                <a:cubicBezTo>
                  <a:pt x="130175" y="358026"/>
                  <a:pt x="130922" y="355510"/>
                  <a:pt x="132790" y="354432"/>
                </a:cubicBezTo>
                <a:close/>
                <a:moveTo>
                  <a:pt x="139140" y="312737"/>
                </a:moveTo>
                <a:cubicBezTo>
                  <a:pt x="144369" y="312737"/>
                  <a:pt x="148852" y="316846"/>
                  <a:pt x="148852" y="322075"/>
                </a:cubicBezTo>
                <a:cubicBezTo>
                  <a:pt x="148852" y="327304"/>
                  <a:pt x="144369" y="331413"/>
                  <a:pt x="139140" y="331413"/>
                </a:cubicBezTo>
                <a:cubicBezTo>
                  <a:pt x="133910" y="331413"/>
                  <a:pt x="130175" y="327304"/>
                  <a:pt x="130175" y="322075"/>
                </a:cubicBezTo>
                <a:cubicBezTo>
                  <a:pt x="130175" y="316846"/>
                  <a:pt x="133910" y="312737"/>
                  <a:pt x="139140" y="312737"/>
                </a:cubicBezTo>
                <a:close/>
                <a:moveTo>
                  <a:pt x="132790" y="276347"/>
                </a:moveTo>
                <a:cubicBezTo>
                  <a:pt x="136152" y="273050"/>
                  <a:pt x="142128" y="273050"/>
                  <a:pt x="145863" y="276347"/>
                </a:cubicBezTo>
                <a:cubicBezTo>
                  <a:pt x="147357" y="278179"/>
                  <a:pt x="148852" y="280377"/>
                  <a:pt x="148852" y="282941"/>
                </a:cubicBezTo>
                <a:cubicBezTo>
                  <a:pt x="148852" y="285139"/>
                  <a:pt x="147357" y="287704"/>
                  <a:pt x="145863" y="289169"/>
                </a:cubicBezTo>
                <a:cubicBezTo>
                  <a:pt x="143996" y="291001"/>
                  <a:pt x="141754" y="291733"/>
                  <a:pt x="139140" y="291733"/>
                </a:cubicBezTo>
                <a:cubicBezTo>
                  <a:pt x="136899" y="291733"/>
                  <a:pt x="134284" y="291001"/>
                  <a:pt x="132790" y="289169"/>
                </a:cubicBezTo>
                <a:cubicBezTo>
                  <a:pt x="130922" y="287704"/>
                  <a:pt x="130175" y="285139"/>
                  <a:pt x="130175" y="282941"/>
                </a:cubicBezTo>
                <a:cubicBezTo>
                  <a:pt x="130175" y="280377"/>
                  <a:pt x="130922" y="278179"/>
                  <a:pt x="132790" y="276347"/>
                </a:cubicBezTo>
                <a:close/>
                <a:moveTo>
                  <a:pt x="92870" y="258616"/>
                </a:moveTo>
                <a:lnTo>
                  <a:pt x="92870" y="392967"/>
                </a:lnTo>
                <a:lnTo>
                  <a:pt x="264932" y="392967"/>
                </a:lnTo>
                <a:cubicBezTo>
                  <a:pt x="269611" y="372796"/>
                  <a:pt x="272851" y="353346"/>
                  <a:pt x="275371" y="334976"/>
                </a:cubicBezTo>
                <a:lnTo>
                  <a:pt x="194379" y="334976"/>
                </a:lnTo>
                <a:cubicBezTo>
                  <a:pt x="189340" y="334976"/>
                  <a:pt x="185380" y="331014"/>
                  <a:pt x="185380" y="325971"/>
                </a:cubicBezTo>
                <a:lnTo>
                  <a:pt x="185380" y="258616"/>
                </a:lnTo>
                <a:close/>
                <a:moveTo>
                  <a:pt x="297688" y="247810"/>
                </a:moveTo>
                <a:cubicBezTo>
                  <a:pt x="301288" y="325971"/>
                  <a:pt x="287250" y="442673"/>
                  <a:pt x="209858" y="581706"/>
                </a:cubicBezTo>
                <a:lnTo>
                  <a:pt x="567300" y="581706"/>
                </a:lnTo>
                <a:cubicBezTo>
                  <a:pt x="489908" y="442673"/>
                  <a:pt x="475870" y="325971"/>
                  <a:pt x="479469" y="247810"/>
                </a:cubicBezTo>
                <a:close/>
                <a:moveTo>
                  <a:pt x="282930" y="154521"/>
                </a:moveTo>
                <a:cubicBezTo>
                  <a:pt x="287250" y="168568"/>
                  <a:pt x="293729" y="194502"/>
                  <a:pt x="296609" y="229800"/>
                </a:cubicBezTo>
                <a:lnTo>
                  <a:pt x="480549" y="229800"/>
                </a:lnTo>
                <a:cubicBezTo>
                  <a:pt x="483429" y="194502"/>
                  <a:pt x="489908" y="168568"/>
                  <a:pt x="494228" y="154521"/>
                </a:cubicBezTo>
                <a:close/>
                <a:moveTo>
                  <a:pt x="329005" y="18009"/>
                </a:moveTo>
                <a:cubicBezTo>
                  <a:pt x="317846" y="18009"/>
                  <a:pt x="308847" y="27014"/>
                  <a:pt x="308847" y="38540"/>
                </a:cubicBezTo>
                <a:cubicBezTo>
                  <a:pt x="308847" y="49346"/>
                  <a:pt x="317486" y="58350"/>
                  <a:pt x="328645" y="58711"/>
                </a:cubicBezTo>
                <a:cubicBezTo>
                  <a:pt x="329005" y="58711"/>
                  <a:pt x="329365" y="58711"/>
                  <a:pt x="329725" y="58711"/>
                </a:cubicBezTo>
                <a:cubicBezTo>
                  <a:pt x="332245" y="58711"/>
                  <a:pt x="334764" y="59791"/>
                  <a:pt x="336564" y="61592"/>
                </a:cubicBezTo>
                <a:cubicBezTo>
                  <a:pt x="338004" y="63393"/>
                  <a:pt x="338724" y="66275"/>
                  <a:pt x="338724" y="68796"/>
                </a:cubicBezTo>
                <a:cubicBezTo>
                  <a:pt x="338364" y="70597"/>
                  <a:pt x="338004" y="71677"/>
                  <a:pt x="338004" y="72758"/>
                </a:cubicBezTo>
                <a:cubicBezTo>
                  <a:pt x="338004" y="86445"/>
                  <a:pt x="347723" y="97971"/>
                  <a:pt x="361402" y="100493"/>
                </a:cubicBezTo>
                <a:cubicBezTo>
                  <a:pt x="364281" y="100853"/>
                  <a:pt x="366801" y="102654"/>
                  <a:pt x="368241" y="105175"/>
                </a:cubicBezTo>
                <a:cubicBezTo>
                  <a:pt x="369321" y="108056"/>
                  <a:pt x="369321" y="110938"/>
                  <a:pt x="367881" y="113459"/>
                </a:cubicBezTo>
                <a:cubicBezTo>
                  <a:pt x="364281" y="120303"/>
                  <a:pt x="362122" y="127507"/>
                  <a:pt x="362122" y="135071"/>
                </a:cubicBezTo>
                <a:cubicBezTo>
                  <a:pt x="362122" y="135791"/>
                  <a:pt x="362122" y="136151"/>
                  <a:pt x="362122" y="136511"/>
                </a:cubicBezTo>
                <a:lnTo>
                  <a:pt x="451032" y="136511"/>
                </a:lnTo>
                <a:cubicBezTo>
                  <a:pt x="451032" y="136151"/>
                  <a:pt x="451032" y="135791"/>
                  <a:pt x="451032" y="135071"/>
                </a:cubicBezTo>
                <a:cubicBezTo>
                  <a:pt x="451032" y="110578"/>
                  <a:pt x="430874" y="90767"/>
                  <a:pt x="406397" y="90767"/>
                </a:cubicBezTo>
                <a:cubicBezTo>
                  <a:pt x="404957" y="90767"/>
                  <a:pt x="403877" y="91128"/>
                  <a:pt x="402797" y="91128"/>
                </a:cubicBezTo>
                <a:cubicBezTo>
                  <a:pt x="399558" y="91128"/>
                  <a:pt x="397038" y="90047"/>
                  <a:pt x="394878" y="87886"/>
                </a:cubicBezTo>
                <a:cubicBezTo>
                  <a:pt x="393078" y="85725"/>
                  <a:pt x="392358" y="82483"/>
                  <a:pt x="393438" y="79602"/>
                </a:cubicBezTo>
                <a:cubicBezTo>
                  <a:pt x="393798" y="77080"/>
                  <a:pt x="394518" y="74919"/>
                  <a:pt x="394518" y="72758"/>
                </a:cubicBezTo>
                <a:cubicBezTo>
                  <a:pt x="394518" y="57270"/>
                  <a:pt x="381559" y="44303"/>
                  <a:pt x="366441" y="44303"/>
                </a:cubicBezTo>
                <a:cubicBezTo>
                  <a:pt x="364281" y="44303"/>
                  <a:pt x="362122" y="44663"/>
                  <a:pt x="360322" y="45384"/>
                </a:cubicBezTo>
                <a:cubicBezTo>
                  <a:pt x="357442" y="45744"/>
                  <a:pt x="354922" y="45384"/>
                  <a:pt x="352763" y="43583"/>
                </a:cubicBezTo>
                <a:cubicBezTo>
                  <a:pt x="350603" y="42142"/>
                  <a:pt x="349523" y="39621"/>
                  <a:pt x="349163" y="37099"/>
                </a:cubicBezTo>
                <a:cubicBezTo>
                  <a:pt x="348443" y="26654"/>
                  <a:pt x="339444" y="18009"/>
                  <a:pt x="329005" y="18009"/>
                </a:cubicBezTo>
                <a:close/>
                <a:moveTo>
                  <a:pt x="329005" y="0"/>
                </a:moveTo>
                <a:cubicBezTo>
                  <a:pt x="345923" y="0"/>
                  <a:pt x="360322" y="11166"/>
                  <a:pt x="365361" y="26654"/>
                </a:cubicBezTo>
                <a:cubicBezTo>
                  <a:pt x="390918" y="25573"/>
                  <a:pt x="412156" y="46824"/>
                  <a:pt x="412156" y="72758"/>
                </a:cubicBezTo>
                <a:lnTo>
                  <a:pt x="412156" y="73118"/>
                </a:lnTo>
                <a:cubicBezTo>
                  <a:pt x="443833" y="76000"/>
                  <a:pt x="468670" y="102654"/>
                  <a:pt x="468670" y="135071"/>
                </a:cubicBezTo>
                <a:cubicBezTo>
                  <a:pt x="468670" y="135791"/>
                  <a:pt x="468670" y="136151"/>
                  <a:pt x="468670" y="136511"/>
                </a:cubicBezTo>
                <a:lnTo>
                  <a:pt x="506466" y="136511"/>
                </a:lnTo>
                <a:cubicBezTo>
                  <a:pt x="509706" y="136511"/>
                  <a:pt x="512226" y="137952"/>
                  <a:pt x="514025" y="140473"/>
                </a:cubicBezTo>
                <a:cubicBezTo>
                  <a:pt x="515825" y="142995"/>
                  <a:pt x="516185" y="145876"/>
                  <a:pt x="514745" y="148758"/>
                </a:cubicBezTo>
                <a:cubicBezTo>
                  <a:pt x="514385" y="150559"/>
                  <a:pt x="444193" y="334615"/>
                  <a:pt x="590697" y="586028"/>
                </a:cubicBezTo>
                <a:cubicBezTo>
                  <a:pt x="590697" y="586388"/>
                  <a:pt x="590697" y="586388"/>
                  <a:pt x="590697" y="586748"/>
                </a:cubicBezTo>
                <a:cubicBezTo>
                  <a:pt x="590697" y="586748"/>
                  <a:pt x="591057" y="587108"/>
                  <a:pt x="591057" y="587469"/>
                </a:cubicBezTo>
                <a:cubicBezTo>
                  <a:pt x="591417" y="588189"/>
                  <a:pt x="591777" y="589630"/>
                  <a:pt x="591777" y="590350"/>
                </a:cubicBezTo>
                <a:cubicBezTo>
                  <a:pt x="591777" y="591431"/>
                  <a:pt x="591417" y="592511"/>
                  <a:pt x="591057" y="593592"/>
                </a:cubicBezTo>
                <a:cubicBezTo>
                  <a:pt x="591057" y="593952"/>
                  <a:pt x="590697" y="593952"/>
                  <a:pt x="590697" y="594312"/>
                </a:cubicBezTo>
                <a:cubicBezTo>
                  <a:pt x="590697" y="594312"/>
                  <a:pt x="590697" y="594672"/>
                  <a:pt x="590697" y="595033"/>
                </a:cubicBezTo>
                <a:cubicBezTo>
                  <a:pt x="589977" y="595393"/>
                  <a:pt x="589617" y="596113"/>
                  <a:pt x="589257" y="596834"/>
                </a:cubicBezTo>
                <a:cubicBezTo>
                  <a:pt x="588178" y="597554"/>
                  <a:pt x="587458" y="597914"/>
                  <a:pt x="586378" y="598634"/>
                </a:cubicBezTo>
                <a:cubicBezTo>
                  <a:pt x="586378" y="598634"/>
                  <a:pt x="586018" y="598634"/>
                  <a:pt x="586018" y="598995"/>
                </a:cubicBezTo>
                <a:cubicBezTo>
                  <a:pt x="584938" y="598995"/>
                  <a:pt x="583858" y="599715"/>
                  <a:pt x="582778" y="599715"/>
                </a:cubicBezTo>
                <a:lnTo>
                  <a:pt x="202659" y="599715"/>
                </a:lnTo>
                <a:lnTo>
                  <a:pt x="194379" y="599715"/>
                </a:lnTo>
                <a:lnTo>
                  <a:pt x="26997" y="599715"/>
                </a:lnTo>
                <a:lnTo>
                  <a:pt x="8999" y="599715"/>
                </a:lnTo>
                <a:cubicBezTo>
                  <a:pt x="3960" y="599715"/>
                  <a:pt x="0" y="595393"/>
                  <a:pt x="0" y="590350"/>
                </a:cubicBezTo>
                <a:cubicBezTo>
                  <a:pt x="0" y="585668"/>
                  <a:pt x="3960" y="581706"/>
                  <a:pt x="8999" y="581706"/>
                </a:cubicBezTo>
                <a:lnTo>
                  <a:pt x="17998" y="581706"/>
                </a:lnTo>
                <a:lnTo>
                  <a:pt x="17998" y="402331"/>
                </a:lnTo>
                <a:cubicBezTo>
                  <a:pt x="17998" y="397289"/>
                  <a:pt x="21958" y="392967"/>
                  <a:pt x="26997" y="392967"/>
                </a:cubicBezTo>
                <a:lnTo>
                  <a:pt x="74872" y="392967"/>
                </a:lnTo>
                <a:lnTo>
                  <a:pt x="74872" y="258616"/>
                </a:lnTo>
                <a:lnTo>
                  <a:pt x="67313" y="258616"/>
                </a:lnTo>
                <a:cubicBezTo>
                  <a:pt x="62273" y="258616"/>
                  <a:pt x="58314" y="254653"/>
                  <a:pt x="58314" y="249971"/>
                </a:cubicBezTo>
                <a:cubicBezTo>
                  <a:pt x="58314" y="244928"/>
                  <a:pt x="62273" y="240606"/>
                  <a:pt x="67313" y="240606"/>
                </a:cubicBezTo>
                <a:lnTo>
                  <a:pt x="83511" y="240606"/>
                </a:lnTo>
                <a:lnTo>
                  <a:pt x="194379" y="240606"/>
                </a:lnTo>
                <a:lnTo>
                  <a:pt x="210578" y="240606"/>
                </a:lnTo>
                <a:cubicBezTo>
                  <a:pt x="215617" y="240606"/>
                  <a:pt x="219577" y="244928"/>
                  <a:pt x="219577" y="249971"/>
                </a:cubicBezTo>
                <a:cubicBezTo>
                  <a:pt x="219577" y="254653"/>
                  <a:pt x="215617" y="258616"/>
                  <a:pt x="210578" y="258616"/>
                </a:cubicBezTo>
                <a:lnTo>
                  <a:pt x="203378" y="258616"/>
                </a:lnTo>
                <a:lnTo>
                  <a:pt x="203378" y="316966"/>
                </a:lnTo>
                <a:lnTo>
                  <a:pt x="277171" y="316966"/>
                </a:lnTo>
                <a:cubicBezTo>
                  <a:pt x="286890" y="213592"/>
                  <a:pt x="262412" y="149838"/>
                  <a:pt x="262052" y="148758"/>
                </a:cubicBezTo>
                <a:cubicBezTo>
                  <a:pt x="260972" y="145876"/>
                  <a:pt x="261332" y="142995"/>
                  <a:pt x="263132" y="140473"/>
                </a:cubicBezTo>
                <a:cubicBezTo>
                  <a:pt x="264932" y="137952"/>
                  <a:pt x="267452" y="136511"/>
                  <a:pt x="270331" y="136511"/>
                </a:cubicBezTo>
                <a:lnTo>
                  <a:pt x="344483" y="136511"/>
                </a:lnTo>
                <a:cubicBezTo>
                  <a:pt x="344483" y="136151"/>
                  <a:pt x="344123" y="135791"/>
                  <a:pt x="344123" y="135071"/>
                </a:cubicBezTo>
                <a:cubicBezTo>
                  <a:pt x="344123" y="128227"/>
                  <a:pt x="345203" y="121383"/>
                  <a:pt x="347723" y="114900"/>
                </a:cubicBezTo>
                <a:cubicBezTo>
                  <a:pt x="331885" y="108056"/>
                  <a:pt x="321086" y="92929"/>
                  <a:pt x="320006" y="75639"/>
                </a:cubicBezTo>
                <a:cubicBezTo>
                  <a:pt x="303448" y="71677"/>
                  <a:pt x="290849" y="56189"/>
                  <a:pt x="290849" y="38540"/>
                </a:cubicBezTo>
                <a:cubicBezTo>
                  <a:pt x="290849" y="17289"/>
                  <a:pt x="308127" y="0"/>
                  <a:pt x="32900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A73D00A-3846-2449-8C6A-14F91F7F482C}"/>
              </a:ext>
            </a:extLst>
          </p:cNvPr>
          <p:cNvSpPr txBox="1"/>
          <p:nvPr/>
        </p:nvSpPr>
        <p:spPr>
          <a:xfrm>
            <a:off x="6899993" y="612372"/>
            <a:ext cx="105777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Landcare NSW invites your input</a:t>
            </a:r>
            <a:endParaRPr lang="en-US" sz="6000" b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35F909-F1DB-0840-BC5D-410AADCA057B}"/>
              </a:ext>
            </a:extLst>
          </p:cNvPr>
          <p:cNvSpPr txBox="1">
            <a:spLocks/>
          </p:cNvSpPr>
          <p:nvPr/>
        </p:nvSpPr>
        <p:spPr>
          <a:xfrm>
            <a:off x="14996310" y="4540916"/>
            <a:ext cx="9178760" cy="896867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4400" dirty="0" err="1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Landcarers</a:t>
            </a: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are invited to talk to their Councillor about their views prior to the 19 May workshop.</a:t>
            </a:r>
          </a:p>
          <a:p>
            <a:pPr algn="l">
              <a:lnSpc>
                <a:spcPct val="10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ct val="10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ct val="10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ct val="10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ct val="100000"/>
              </a:lnSpc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Also feel free to contact </a:t>
            </a:r>
          </a:p>
          <a:p>
            <a:pPr algn="l">
              <a:lnSpc>
                <a:spcPct val="100000"/>
              </a:lnSpc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Landcare NSW any time at </a:t>
            </a: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  <a:hlinkClick r:id="rId2"/>
              </a:rPr>
              <a:t>administration@landcarensw.org.au</a:t>
            </a: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ct val="10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.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79788029-D63F-114C-97DF-2C9E5E8267C4}"/>
              </a:ext>
            </a:extLst>
          </p:cNvPr>
          <p:cNvSpPr txBox="1">
            <a:spLocks/>
          </p:cNvSpPr>
          <p:nvPr/>
        </p:nvSpPr>
        <p:spPr>
          <a:xfrm>
            <a:off x="1185187" y="3107193"/>
            <a:ext cx="6887759" cy="821763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Please read the Discussion Paper which summarises research, key issues and areas for reform.</a:t>
            </a:r>
          </a:p>
          <a:p>
            <a:pPr algn="l">
              <a:lnSpc>
                <a:spcPct val="10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ct val="10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ct val="10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ct val="100000"/>
              </a:lnSpc>
            </a:pPr>
            <a:endParaRPr lang="en-GB" sz="44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l">
              <a:lnSpc>
                <a:spcPct val="100000"/>
              </a:lnSpc>
            </a:pPr>
            <a:r>
              <a:rPr lang="en-GB" sz="4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On 19 May Council will hold a workshop to discuss and agree to key changes.</a:t>
            </a:r>
          </a:p>
        </p:txBody>
      </p:sp>
    </p:spTree>
    <p:extLst>
      <p:ext uri="{BB962C8B-B14F-4D97-AF65-F5344CB8AC3E}">
        <p14:creationId xmlns:p14="http://schemas.microsoft.com/office/powerpoint/2010/main" val="61882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TIFY - Ecology - Light">
      <a:dk1>
        <a:srgbClr val="484848"/>
      </a:dk1>
      <a:lt1>
        <a:srgbClr val="FFFFFF"/>
      </a:lt1>
      <a:dk2>
        <a:srgbClr val="000000"/>
      </a:dk2>
      <a:lt2>
        <a:srgbClr val="FFFFFF"/>
      </a:lt2>
      <a:accent1>
        <a:srgbClr val="335F35"/>
      </a:accent1>
      <a:accent2>
        <a:srgbClr val="467643"/>
      </a:accent2>
      <a:accent3>
        <a:srgbClr val="5B944E"/>
      </a:accent3>
      <a:accent4>
        <a:srgbClr val="81B04C"/>
      </a:accent4>
      <a:accent5>
        <a:srgbClr val="97BF53"/>
      </a:accent5>
      <a:accent6>
        <a:srgbClr val="8B8B8B"/>
      </a:accent6>
      <a:hlink>
        <a:srgbClr val="6BB5BE"/>
      </a:hlink>
      <a:folHlink>
        <a:srgbClr val="2F6DE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5300F3D86B6141ABC640A2840B876E" ma:contentTypeVersion="14" ma:contentTypeDescription="Create a new document." ma:contentTypeScope="" ma:versionID="92b86546798f7c145821fa118438bca4">
  <xsd:schema xmlns:xsd="http://www.w3.org/2001/XMLSchema" xmlns:xs="http://www.w3.org/2001/XMLSchema" xmlns:p="http://schemas.microsoft.com/office/2006/metadata/properties" xmlns:ns1="http://schemas.microsoft.com/sharepoint/v3" xmlns:ns2="de5fcffe-79b1-4cec-8e6d-826526d1cac2" xmlns:ns3="6d16f5ea-af23-45da-94b3-ddd0a1446079" targetNamespace="http://schemas.microsoft.com/office/2006/metadata/properties" ma:root="true" ma:fieldsID="a9e9bd1527710c45cc9ae6b64764fbd1" ns1:_="" ns2:_="" ns3:_="">
    <xsd:import namespace="http://schemas.microsoft.com/sharepoint/v3"/>
    <xsd:import namespace="de5fcffe-79b1-4cec-8e6d-826526d1cac2"/>
    <xsd:import namespace="6d16f5ea-af23-45da-94b3-ddd0a14460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fcffe-79b1-4cec-8e6d-826526d1ca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6f5ea-af23-45da-94b3-ddd0a144607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9FF838C-1014-4F09-98FB-9A7B010BC3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5fcffe-79b1-4cec-8e6d-826526d1cac2"/>
    <ds:schemaRef ds:uri="6d16f5ea-af23-45da-94b3-ddd0a14460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7DA15D-B7B6-4738-9CB4-7954715852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64A49E-D9F8-4166-A240-D408D111EACA}">
  <ds:schemaRefs>
    <ds:schemaRef ds:uri="http://purl.org/dc/dcmitype/"/>
    <ds:schemaRef ds:uri="http://schemas.microsoft.com/sharepoint/v3"/>
    <ds:schemaRef ds:uri="http://schemas.microsoft.com/office/2006/documentManagement/types"/>
    <ds:schemaRef ds:uri="de5fcffe-79b1-4cec-8e6d-826526d1cac2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6d16f5ea-af23-45da-94b3-ddd0a1446079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5534</TotalTime>
  <Words>416</Words>
  <Application>Microsoft Office PowerPoint</Application>
  <PresentationFormat>Custom</PresentationFormat>
  <Paragraphs>99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Lato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Beswick</dc:creator>
  <cp:lastModifiedBy>Jodie Lovell</cp:lastModifiedBy>
  <cp:revision>39</cp:revision>
  <cp:lastPrinted>2021-02-05T00:42:16Z</cp:lastPrinted>
  <dcterms:created xsi:type="dcterms:W3CDTF">2021-02-04T04:02:24Z</dcterms:created>
  <dcterms:modified xsi:type="dcterms:W3CDTF">2021-04-09T06:38:18Z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0x0101008F5300F3D86B6141ABC640A2840B876E</vt:lpwstr>
  </property>
</Properties>
</file>